
<file path=[Content_Types].xml><?xml version="1.0" encoding="utf-8"?>
<Types xmlns="http://schemas.openxmlformats.org/package/2006/content-types">
  <Default Extension="bin" ContentType="application/vnd.openxmlformats-officedocument.oleObject"/>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heme/themeOverride4.xml" ContentType="application/vnd.openxmlformats-officedocument.themeOverr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heme/themeOverride5.xml" ContentType="application/vnd.openxmlformats-officedocument.themeOverr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heme/themeOverride6.xml" ContentType="application/vnd.openxmlformats-officedocument.themeOverr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theme/themeOverride7.xml" ContentType="application/vnd.openxmlformats-officedocument.themeOverr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theme/themeOverride8.xml" ContentType="application/vnd.openxmlformats-officedocument.themeOverride+xml"/>
  <Override PartName="/ppt/theme/themeOverride9.xml" ContentType="application/vnd.openxmlformats-officedocument.themeOverr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erverZoom="100000" strictFirstAndLastChars="0" saveSubsetFonts="1">
  <p:sldMasterIdLst>
    <p:sldMasterId id="2147483648" r:id="rId1"/>
    <p:sldMasterId id="2147483649" r:id="rId2"/>
    <p:sldMasterId id="2147483650" r:id="rId3"/>
    <p:sldMasterId id="2147483651" r:id="rId4"/>
  </p:sldMasterIdLst>
  <p:notesMasterIdLst>
    <p:notesMasterId r:id="rId55"/>
  </p:notesMasterIdLst>
  <p:sldIdLst>
    <p:sldId id="256" r:id="rId5"/>
    <p:sldId id="257" r:id="rId6"/>
    <p:sldId id="291" r:id="rId7"/>
    <p:sldId id="293" r:id="rId8"/>
    <p:sldId id="258" r:id="rId9"/>
    <p:sldId id="297" r:id="rId10"/>
    <p:sldId id="300" r:id="rId11"/>
    <p:sldId id="301" r:id="rId12"/>
    <p:sldId id="318" r:id="rId13"/>
    <p:sldId id="302" r:id="rId14"/>
    <p:sldId id="319" r:id="rId15"/>
    <p:sldId id="294" r:id="rId16"/>
    <p:sldId id="266" r:id="rId17"/>
    <p:sldId id="268" r:id="rId18"/>
    <p:sldId id="303" r:id="rId19"/>
    <p:sldId id="304" r:id="rId20"/>
    <p:sldId id="305" r:id="rId21"/>
    <p:sldId id="279" r:id="rId22"/>
    <p:sldId id="296" r:id="rId23"/>
    <p:sldId id="320" r:id="rId24"/>
    <p:sldId id="323" r:id="rId25"/>
    <p:sldId id="307" r:id="rId26"/>
    <p:sldId id="306" r:id="rId27"/>
    <p:sldId id="322" r:id="rId28"/>
    <p:sldId id="321" r:id="rId29"/>
    <p:sldId id="308" r:id="rId30"/>
    <p:sldId id="325" r:id="rId31"/>
    <p:sldId id="324" r:id="rId32"/>
    <p:sldId id="311" r:id="rId33"/>
    <p:sldId id="295" r:id="rId34"/>
    <p:sldId id="333" r:id="rId35"/>
    <p:sldId id="334" r:id="rId36"/>
    <p:sldId id="312" r:id="rId37"/>
    <p:sldId id="313" r:id="rId38"/>
    <p:sldId id="326" r:id="rId39"/>
    <p:sldId id="328" r:id="rId40"/>
    <p:sldId id="327" r:id="rId41"/>
    <p:sldId id="329" r:id="rId42"/>
    <p:sldId id="314" r:id="rId43"/>
    <p:sldId id="315" r:id="rId44"/>
    <p:sldId id="330" r:id="rId45"/>
    <p:sldId id="331" r:id="rId46"/>
    <p:sldId id="298" r:id="rId47"/>
    <p:sldId id="287" r:id="rId48"/>
    <p:sldId id="332" r:id="rId49"/>
    <p:sldId id="299" r:id="rId50"/>
    <p:sldId id="317" r:id="rId51"/>
    <p:sldId id="288" r:id="rId52"/>
    <p:sldId id="289" r:id="rId53"/>
    <p:sldId id="290" r:id="rId54"/>
  </p:sldIdLst>
  <p:sldSz cx="13004800" cy="9753600"/>
  <p:notesSz cx="6858000" cy="9144000"/>
  <p:defaultTextStyle>
    <a:defPPr>
      <a:defRPr lang="es-ES"/>
    </a:defPPr>
    <a:lvl1pPr algn="l" defTabSz="584200" rtl="0" eaLnBrk="0" fontAlgn="base" hangingPunct="0">
      <a:spcBef>
        <a:spcPct val="0"/>
      </a:spcBef>
      <a:spcAft>
        <a:spcPct val="0"/>
      </a:spcAft>
      <a:defRPr sz="3600" kern="1200">
        <a:solidFill>
          <a:srgbClr val="000000"/>
        </a:solidFill>
        <a:latin typeface="Helvetica Light" charset="0"/>
        <a:ea typeface="Helvetica Light" charset="0"/>
        <a:cs typeface="Helvetica Light" charset="0"/>
        <a:sym typeface="Helvetica Light" charset="0"/>
      </a:defRPr>
    </a:lvl1pPr>
    <a:lvl2pPr marL="228600" indent="228600" algn="l" defTabSz="584200" rtl="0" eaLnBrk="0" fontAlgn="base" hangingPunct="0">
      <a:spcBef>
        <a:spcPct val="0"/>
      </a:spcBef>
      <a:spcAft>
        <a:spcPct val="0"/>
      </a:spcAft>
      <a:defRPr sz="3600" kern="1200">
        <a:solidFill>
          <a:srgbClr val="000000"/>
        </a:solidFill>
        <a:latin typeface="Helvetica Light" charset="0"/>
        <a:ea typeface="Helvetica Light" charset="0"/>
        <a:cs typeface="Helvetica Light" charset="0"/>
        <a:sym typeface="Helvetica Light" charset="0"/>
      </a:defRPr>
    </a:lvl2pPr>
    <a:lvl3pPr marL="457200" indent="457200" algn="l" defTabSz="584200" rtl="0" eaLnBrk="0" fontAlgn="base" hangingPunct="0">
      <a:spcBef>
        <a:spcPct val="0"/>
      </a:spcBef>
      <a:spcAft>
        <a:spcPct val="0"/>
      </a:spcAft>
      <a:defRPr sz="3600" kern="1200">
        <a:solidFill>
          <a:srgbClr val="000000"/>
        </a:solidFill>
        <a:latin typeface="Helvetica Light" charset="0"/>
        <a:ea typeface="Helvetica Light" charset="0"/>
        <a:cs typeface="Helvetica Light" charset="0"/>
        <a:sym typeface="Helvetica Light" charset="0"/>
      </a:defRPr>
    </a:lvl3pPr>
    <a:lvl4pPr marL="685800" indent="685800" algn="l" defTabSz="584200" rtl="0" eaLnBrk="0" fontAlgn="base" hangingPunct="0">
      <a:spcBef>
        <a:spcPct val="0"/>
      </a:spcBef>
      <a:spcAft>
        <a:spcPct val="0"/>
      </a:spcAft>
      <a:defRPr sz="3600" kern="1200">
        <a:solidFill>
          <a:srgbClr val="000000"/>
        </a:solidFill>
        <a:latin typeface="Helvetica Light" charset="0"/>
        <a:ea typeface="Helvetica Light" charset="0"/>
        <a:cs typeface="Helvetica Light" charset="0"/>
        <a:sym typeface="Helvetica Light" charset="0"/>
      </a:defRPr>
    </a:lvl4pPr>
    <a:lvl5pPr marL="914400" indent="914400" algn="l" defTabSz="584200" rtl="0" eaLnBrk="0" fontAlgn="base" hangingPunct="0">
      <a:spcBef>
        <a:spcPct val="0"/>
      </a:spcBef>
      <a:spcAft>
        <a:spcPct val="0"/>
      </a:spcAft>
      <a:defRPr sz="3600" kern="1200">
        <a:solidFill>
          <a:srgbClr val="000000"/>
        </a:solidFill>
        <a:latin typeface="Helvetica Light" charset="0"/>
        <a:ea typeface="Helvetica Light" charset="0"/>
        <a:cs typeface="Helvetica Light" charset="0"/>
        <a:sym typeface="Helvetica Light" charset="0"/>
      </a:defRPr>
    </a:lvl5pPr>
    <a:lvl6pPr marL="2286000" algn="l" defTabSz="914400" rtl="0" eaLnBrk="1" latinLnBrk="0" hangingPunct="1">
      <a:defRPr sz="3600" kern="1200">
        <a:solidFill>
          <a:srgbClr val="000000"/>
        </a:solidFill>
        <a:latin typeface="Helvetica Light" charset="0"/>
        <a:ea typeface="Helvetica Light" charset="0"/>
        <a:cs typeface="Helvetica Light" charset="0"/>
        <a:sym typeface="Helvetica Light" charset="0"/>
      </a:defRPr>
    </a:lvl6pPr>
    <a:lvl7pPr marL="2743200" algn="l" defTabSz="914400" rtl="0" eaLnBrk="1" latinLnBrk="0" hangingPunct="1">
      <a:defRPr sz="3600" kern="1200">
        <a:solidFill>
          <a:srgbClr val="000000"/>
        </a:solidFill>
        <a:latin typeface="Helvetica Light" charset="0"/>
        <a:ea typeface="Helvetica Light" charset="0"/>
        <a:cs typeface="Helvetica Light" charset="0"/>
        <a:sym typeface="Helvetica Light" charset="0"/>
      </a:defRPr>
    </a:lvl7pPr>
    <a:lvl8pPr marL="3200400" algn="l" defTabSz="914400" rtl="0" eaLnBrk="1" latinLnBrk="0" hangingPunct="1">
      <a:defRPr sz="3600" kern="1200">
        <a:solidFill>
          <a:srgbClr val="000000"/>
        </a:solidFill>
        <a:latin typeface="Helvetica Light" charset="0"/>
        <a:ea typeface="Helvetica Light" charset="0"/>
        <a:cs typeface="Helvetica Light" charset="0"/>
        <a:sym typeface="Helvetica Light" charset="0"/>
      </a:defRPr>
    </a:lvl8pPr>
    <a:lvl9pPr marL="3657600" algn="l" defTabSz="914400" rtl="0" eaLnBrk="1" latinLnBrk="0" hangingPunct="1">
      <a:defRPr sz="3600" kern="1200">
        <a:solidFill>
          <a:srgbClr val="000000"/>
        </a:solidFill>
        <a:latin typeface="Helvetica Light" charset="0"/>
        <a:ea typeface="Helvetica Light" charset="0"/>
        <a:cs typeface="Helvetica Light" charset="0"/>
        <a:sym typeface="Helvetica Light" charset="0"/>
      </a:defRPr>
    </a:lvl9pPr>
  </p:defaultTextStyle>
  <p:extLst>
    <p:ext uri="{EFAFB233-063F-42B5-8137-9DF3F51BA10A}">
      <p15:sldGuideLst xmlns:p15="http://schemas.microsoft.com/office/powerpoint/2012/main">
        <p15:guide id="1" orient="horz" pos="3072">
          <p15:clr>
            <a:srgbClr val="A4A3A4"/>
          </p15:clr>
        </p15:guide>
        <p15:guide id="2" pos="4096">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3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76" d="100"/>
          <a:sy n="76" d="100"/>
        </p:scale>
        <p:origin x="1722" y="102"/>
      </p:cViewPr>
      <p:guideLst>
        <p:guide orient="horz" pos="3072"/>
        <p:guide pos="4096"/>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notesMaster" Target="notesMasters/notesMaster1.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theme" Target="theme/theme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viewProps" Target="view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8" name="Rectangle 1">
            <a:extLst>
              <a:ext uri="{FF2B5EF4-FFF2-40B4-BE49-F238E27FC236}">
                <a16:creationId xmlns:a16="http://schemas.microsoft.com/office/drawing/2014/main" id="{C52D08EA-FD68-CFCA-FAAC-01566EFBE684}"/>
              </a:ext>
            </a:extLst>
          </p:cNvPr>
          <p:cNvSpPr>
            <a:spLocks noGrp="1" noRot="1" noChangeAspect="1"/>
          </p:cNvSpPr>
          <p:nvPr>
            <p:ph type="sldImg" idx="2"/>
          </p:nvPr>
        </p:nvSpPr>
        <p:spPr bwMode="auto">
          <a:xfrm>
            <a:off x="1143000" y="685800"/>
            <a:ext cx="4572000" cy="3429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146" name="Rectangle 2">
            <a:extLst>
              <a:ext uri="{FF2B5EF4-FFF2-40B4-BE49-F238E27FC236}">
                <a16:creationId xmlns:a16="http://schemas.microsoft.com/office/drawing/2014/main" id="{B244FB28-6F0B-22CF-12CC-EB540C757251}"/>
              </a:ext>
            </a:extLst>
          </p:cNvPr>
          <p:cNvSpPr>
            <a:spLocks noGrp="1"/>
          </p:cNvSpPr>
          <p:nvPr>
            <p:ph type="body" sz="quarter" idx="3"/>
          </p:nvPr>
        </p:nvSpPr>
        <p:spPr bwMode="auto">
          <a:xfrm>
            <a:off x="914400" y="4343400"/>
            <a:ext cx="5029200" cy="4114800"/>
          </a:xfrm>
          <a:prstGeom prst="rect">
            <a:avLst/>
          </a:prstGeom>
          <a:noFill/>
          <a:ln>
            <a:noFill/>
          </a:ln>
          <a:effectLst/>
        </p:spPr>
        <p:txBody>
          <a:bodyPr vert="horz" wrap="square" lIns="91440" tIns="45720" rIns="91440" bIns="45720" numCol="1" anchor="t" anchorCtr="0" compatLnSpc="1">
            <a:prstTxWarp prst="textNoShape">
              <a:avLst/>
            </a:prstTxWarp>
          </a:bodyPr>
          <a:lstStyle/>
          <a:p>
            <a:pPr lvl="0"/>
            <a:r>
              <a:rPr lang="es-ES" altLang="es-ES" noProof="0">
                <a:sym typeface="Avenir" charset="0"/>
              </a:rPr>
              <a:t>Click to edit Master text styles</a:t>
            </a:r>
          </a:p>
          <a:p>
            <a:pPr lvl="1"/>
            <a:r>
              <a:rPr lang="es-ES" altLang="es-ES" noProof="0">
                <a:sym typeface="Avenir" charset="0"/>
              </a:rPr>
              <a:t>Second level</a:t>
            </a:r>
          </a:p>
          <a:p>
            <a:pPr lvl="2"/>
            <a:r>
              <a:rPr lang="es-ES" altLang="es-ES" noProof="0">
                <a:sym typeface="Avenir" charset="0"/>
              </a:rPr>
              <a:t>Third level</a:t>
            </a:r>
          </a:p>
          <a:p>
            <a:pPr lvl="3"/>
            <a:r>
              <a:rPr lang="es-ES" altLang="es-ES" noProof="0">
                <a:sym typeface="Avenir" charset="0"/>
              </a:rPr>
              <a:t>Fourth level</a:t>
            </a:r>
          </a:p>
          <a:p>
            <a:pPr lvl="4"/>
            <a:r>
              <a:rPr lang="es-ES" altLang="es-ES" noProof="0">
                <a:sym typeface="Avenir" charset="0"/>
              </a:rPr>
              <a:t>Fifth level</a:t>
            </a:r>
          </a:p>
        </p:txBody>
      </p:sp>
    </p:spTree>
  </p:cSld>
  <p:clrMap bg1="lt1" tx1="dk1" bg2="lt2" tx2="dk2" accent1="accent1" accent2="accent2" accent3="accent3" accent4="accent4" accent5="accent5" accent6="accent6" hlink="hlink" folHlink="folHlink"/>
  <p:notesStyle>
    <a:lvl1pPr algn="l" defTabSz="457200" rtl="0" eaLnBrk="0" fontAlgn="base" hangingPunct="0">
      <a:lnSpc>
        <a:spcPct val="125000"/>
      </a:lnSpc>
      <a:spcBef>
        <a:spcPct val="0"/>
      </a:spcBef>
      <a:spcAft>
        <a:spcPct val="0"/>
      </a:spcAft>
      <a:defRPr sz="1600" kern="1200">
        <a:solidFill>
          <a:srgbClr val="000000"/>
        </a:solidFill>
        <a:latin typeface="Avenir" charset="0"/>
        <a:ea typeface="Avenir" charset="0"/>
        <a:cs typeface="Avenir" charset="0"/>
        <a:sym typeface="Avenir" charset="0"/>
      </a:defRPr>
    </a:lvl1pPr>
    <a:lvl2pPr marL="228600" algn="l" defTabSz="457200" rtl="0" eaLnBrk="0" fontAlgn="base" hangingPunct="0">
      <a:lnSpc>
        <a:spcPct val="125000"/>
      </a:lnSpc>
      <a:spcBef>
        <a:spcPct val="0"/>
      </a:spcBef>
      <a:spcAft>
        <a:spcPct val="0"/>
      </a:spcAft>
      <a:defRPr sz="1600" kern="1200">
        <a:solidFill>
          <a:srgbClr val="000000"/>
        </a:solidFill>
        <a:latin typeface="Avenir" charset="0"/>
        <a:ea typeface="Avenir" charset="0"/>
        <a:cs typeface="Avenir" charset="0"/>
        <a:sym typeface="Avenir" charset="0"/>
      </a:defRPr>
    </a:lvl2pPr>
    <a:lvl3pPr marL="457200" algn="l" defTabSz="457200" rtl="0" eaLnBrk="0" fontAlgn="base" hangingPunct="0">
      <a:lnSpc>
        <a:spcPct val="125000"/>
      </a:lnSpc>
      <a:spcBef>
        <a:spcPct val="0"/>
      </a:spcBef>
      <a:spcAft>
        <a:spcPct val="0"/>
      </a:spcAft>
      <a:defRPr sz="1600" kern="1200">
        <a:solidFill>
          <a:srgbClr val="000000"/>
        </a:solidFill>
        <a:latin typeface="Avenir" charset="0"/>
        <a:ea typeface="Avenir" charset="0"/>
        <a:cs typeface="Avenir" charset="0"/>
        <a:sym typeface="Avenir" charset="0"/>
      </a:defRPr>
    </a:lvl3pPr>
    <a:lvl4pPr marL="685800" algn="l" defTabSz="457200" rtl="0" eaLnBrk="0" fontAlgn="base" hangingPunct="0">
      <a:lnSpc>
        <a:spcPct val="125000"/>
      </a:lnSpc>
      <a:spcBef>
        <a:spcPct val="0"/>
      </a:spcBef>
      <a:spcAft>
        <a:spcPct val="0"/>
      </a:spcAft>
      <a:defRPr sz="1600" kern="1200">
        <a:solidFill>
          <a:srgbClr val="000000"/>
        </a:solidFill>
        <a:latin typeface="Avenir" charset="0"/>
        <a:ea typeface="Avenir" charset="0"/>
        <a:cs typeface="Avenir" charset="0"/>
        <a:sym typeface="Avenir" charset="0"/>
      </a:defRPr>
    </a:lvl4pPr>
    <a:lvl5pPr marL="914400" algn="l" defTabSz="457200" rtl="0" eaLnBrk="0" fontAlgn="base" hangingPunct="0">
      <a:lnSpc>
        <a:spcPct val="125000"/>
      </a:lnSpc>
      <a:spcBef>
        <a:spcPct val="0"/>
      </a:spcBef>
      <a:spcAft>
        <a:spcPct val="0"/>
      </a:spcAft>
      <a:defRPr sz="1600" kern="1200">
        <a:solidFill>
          <a:srgbClr val="000000"/>
        </a:solidFill>
        <a:latin typeface="Avenir" charset="0"/>
        <a:ea typeface="Avenir" charset="0"/>
        <a:cs typeface="Avenir" charset="0"/>
        <a:sym typeface="Avenir"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1">
            <a:extLst>
              <a:ext uri="{FF2B5EF4-FFF2-40B4-BE49-F238E27FC236}">
                <a16:creationId xmlns:a16="http://schemas.microsoft.com/office/drawing/2014/main" id="{D93EDB8C-CB88-30F8-B081-6C0077FD0F87}"/>
              </a:ext>
            </a:extLst>
          </p:cNvPr>
          <p:cNvSpPr>
            <a:spLocks noGrp="1" noRot="1" noChangeAspect="1" noTextEdit="1"/>
          </p:cNvSpPr>
          <p:nvPr>
            <p:ph type="sldImg"/>
          </p:nvPr>
        </p:nvSpPr>
        <p:spPr/>
      </p:sp>
      <p:sp>
        <p:nvSpPr>
          <p:cNvPr id="9219" name="Rectangle 2">
            <a:extLst>
              <a:ext uri="{FF2B5EF4-FFF2-40B4-BE49-F238E27FC236}">
                <a16:creationId xmlns:a16="http://schemas.microsoft.com/office/drawing/2014/main" id="{D33E22B7-42D0-AD04-213D-0E0729420B39}"/>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a:endParaRPr lang="es-ES" altLang="es-ES" dirty="0"/>
          </a:p>
        </p:txBody>
      </p:sp>
    </p:spTree>
    <p:extLst>
      <p:ext uri="{BB962C8B-B14F-4D97-AF65-F5344CB8AC3E}">
        <p14:creationId xmlns:p14="http://schemas.microsoft.com/office/powerpoint/2010/main" val="3999248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1">
            <a:extLst>
              <a:ext uri="{FF2B5EF4-FFF2-40B4-BE49-F238E27FC236}">
                <a16:creationId xmlns:a16="http://schemas.microsoft.com/office/drawing/2014/main" id="{00125FC0-229A-0345-DF66-94319F98D763}"/>
              </a:ext>
            </a:extLst>
          </p:cNvPr>
          <p:cNvSpPr>
            <a:spLocks noGrp="1" noRot="1" noChangeAspect="1" noTextEdit="1"/>
          </p:cNvSpPr>
          <p:nvPr>
            <p:ph type="sldImg"/>
          </p:nvPr>
        </p:nvSpPr>
        <p:spPr/>
      </p:sp>
      <p:sp>
        <p:nvSpPr>
          <p:cNvPr id="17411" name="Rectangle 2">
            <a:extLst>
              <a:ext uri="{FF2B5EF4-FFF2-40B4-BE49-F238E27FC236}">
                <a16:creationId xmlns:a16="http://schemas.microsoft.com/office/drawing/2014/main" id="{810B5BF9-4A70-EDD4-AA13-835AAD57EECD}"/>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a:endParaRPr lang="es-ES" altLang="es-ES" dirty="0"/>
          </a:p>
        </p:txBody>
      </p:sp>
    </p:spTree>
    <p:extLst>
      <p:ext uri="{BB962C8B-B14F-4D97-AF65-F5344CB8AC3E}">
        <p14:creationId xmlns:p14="http://schemas.microsoft.com/office/powerpoint/2010/main" val="22727007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1">
            <a:extLst>
              <a:ext uri="{FF2B5EF4-FFF2-40B4-BE49-F238E27FC236}">
                <a16:creationId xmlns:a16="http://schemas.microsoft.com/office/drawing/2014/main" id="{00125FC0-229A-0345-DF66-94319F98D763}"/>
              </a:ext>
            </a:extLst>
          </p:cNvPr>
          <p:cNvSpPr>
            <a:spLocks noGrp="1" noRot="1" noChangeAspect="1" noTextEdit="1"/>
          </p:cNvSpPr>
          <p:nvPr>
            <p:ph type="sldImg"/>
          </p:nvPr>
        </p:nvSpPr>
        <p:spPr/>
      </p:sp>
      <p:sp>
        <p:nvSpPr>
          <p:cNvPr id="17411" name="Rectangle 2">
            <a:extLst>
              <a:ext uri="{FF2B5EF4-FFF2-40B4-BE49-F238E27FC236}">
                <a16:creationId xmlns:a16="http://schemas.microsoft.com/office/drawing/2014/main" id="{810B5BF9-4A70-EDD4-AA13-835AAD57EECD}"/>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a:r>
              <a:rPr lang="es-ES" altLang="es-ES"/>
              <a:t>Explicar que es un microcontrolador y que es un microcomputador sus diferencias y aportes al diseño de los dispositivos de IoT</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1">
            <a:extLst>
              <a:ext uri="{FF2B5EF4-FFF2-40B4-BE49-F238E27FC236}">
                <a16:creationId xmlns:a16="http://schemas.microsoft.com/office/drawing/2014/main" id="{00125FC0-229A-0345-DF66-94319F98D763}"/>
              </a:ext>
            </a:extLst>
          </p:cNvPr>
          <p:cNvSpPr>
            <a:spLocks noGrp="1" noRot="1" noChangeAspect="1" noTextEdit="1"/>
          </p:cNvSpPr>
          <p:nvPr>
            <p:ph type="sldImg"/>
          </p:nvPr>
        </p:nvSpPr>
        <p:spPr/>
      </p:sp>
      <p:sp>
        <p:nvSpPr>
          <p:cNvPr id="17411" name="Rectangle 2">
            <a:extLst>
              <a:ext uri="{FF2B5EF4-FFF2-40B4-BE49-F238E27FC236}">
                <a16:creationId xmlns:a16="http://schemas.microsoft.com/office/drawing/2014/main" id="{810B5BF9-4A70-EDD4-AA13-835AAD57EECD}"/>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a:endParaRPr lang="es-ES" altLang="es-ES" dirty="0"/>
          </a:p>
        </p:txBody>
      </p:sp>
    </p:spTree>
    <p:extLst>
      <p:ext uri="{BB962C8B-B14F-4D97-AF65-F5344CB8AC3E}">
        <p14:creationId xmlns:p14="http://schemas.microsoft.com/office/powerpoint/2010/main" val="41223376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1">
            <a:extLst>
              <a:ext uri="{FF2B5EF4-FFF2-40B4-BE49-F238E27FC236}">
                <a16:creationId xmlns:a16="http://schemas.microsoft.com/office/drawing/2014/main" id="{00125FC0-229A-0345-DF66-94319F98D763}"/>
              </a:ext>
            </a:extLst>
          </p:cNvPr>
          <p:cNvSpPr>
            <a:spLocks noGrp="1" noRot="1" noChangeAspect="1" noTextEdit="1"/>
          </p:cNvSpPr>
          <p:nvPr>
            <p:ph type="sldImg"/>
          </p:nvPr>
        </p:nvSpPr>
        <p:spPr/>
      </p:sp>
      <p:sp>
        <p:nvSpPr>
          <p:cNvPr id="17411" name="Rectangle 2">
            <a:extLst>
              <a:ext uri="{FF2B5EF4-FFF2-40B4-BE49-F238E27FC236}">
                <a16:creationId xmlns:a16="http://schemas.microsoft.com/office/drawing/2014/main" id="{810B5BF9-4A70-EDD4-AA13-835AAD57EECD}"/>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a:endParaRPr lang="es-ES" altLang="es-ES" dirty="0"/>
          </a:p>
        </p:txBody>
      </p:sp>
    </p:spTree>
    <p:extLst>
      <p:ext uri="{BB962C8B-B14F-4D97-AF65-F5344CB8AC3E}">
        <p14:creationId xmlns:p14="http://schemas.microsoft.com/office/powerpoint/2010/main" val="8920682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1">
            <a:extLst>
              <a:ext uri="{FF2B5EF4-FFF2-40B4-BE49-F238E27FC236}">
                <a16:creationId xmlns:a16="http://schemas.microsoft.com/office/drawing/2014/main" id="{00125FC0-229A-0345-DF66-94319F98D763}"/>
              </a:ext>
            </a:extLst>
          </p:cNvPr>
          <p:cNvSpPr>
            <a:spLocks noGrp="1" noRot="1" noChangeAspect="1" noTextEdit="1"/>
          </p:cNvSpPr>
          <p:nvPr>
            <p:ph type="sldImg"/>
          </p:nvPr>
        </p:nvSpPr>
        <p:spPr/>
      </p:sp>
      <p:sp>
        <p:nvSpPr>
          <p:cNvPr id="17411" name="Rectangle 2">
            <a:extLst>
              <a:ext uri="{FF2B5EF4-FFF2-40B4-BE49-F238E27FC236}">
                <a16:creationId xmlns:a16="http://schemas.microsoft.com/office/drawing/2014/main" id="{810B5BF9-4A70-EDD4-AA13-835AAD57EECD}"/>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a:endParaRPr lang="es-ES" altLang="es-ES" dirty="0"/>
          </a:p>
        </p:txBody>
      </p:sp>
    </p:spTree>
    <p:extLst>
      <p:ext uri="{BB962C8B-B14F-4D97-AF65-F5344CB8AC3E}">
        <p14:creationId xmlns:p14="http://schemas.microsoft.com/office/powerpoint/2010/main" val="42115632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1">
            <a:extLst>
              <a:ext uri="{FF2B5EF4-FFF2-40B4-BE49-F238E27FC236}">
                <a16:creationId xmlns:a16="http://schemas.microsoft.com/office/drawing/2014/main" id="{00125FC0-229A-0345-DF66-94319F98D763}"/>
              </a:ext>
            </a:extLst>
          </p:cNvPr>
          <p:cNvSpPr>
            <a:spLocks noGrp="1" noRot="1" noChangeAspect="1" noTextEdit="1"/>
          </p:cNvSpPr>
          <p:nvPr>
            <p:ph type="sldImg"/>
          </p:nvPr>
        </p:nvSpPr>
        <p:spPr/>
      </p:sp>
      <p:sp>
        <p:nvSpPr>
          <p:cNvPr id="17411" name="Rectangle 2">
            <a:extLst>
              <a:ext uri="{FF2B5EF4-FFF2-40B4-BE49-F238E27FC236}">
                <a16:creationId xmlns:a16="http://schemas.microsoft.com/office/drawing/2014/main" id="{810B5BF9-4A70-EDD4-AA13-835AAD57EECD}"/>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a:endParaRPr lang="es-ES" altLang="es-ES" dirty="0"/>
          </a:p>
        </p:txBody>
      </p:sp>
    </p:spTree>
    <p:extLst>
      <p:ext uri="{BB962C8B-B14F-4D97-AF65-F5344CB8AC3E}">
        <p14:creationId xmlns:p14="http://schemas.microsoft.com/office/powerpoint/2010/main" val="13338278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1">
            <a:extLst>
              <a:ext uri="{FF2B5EF4-FFF2-40B4-BE49-F238E27FC236}">
                <a16:creationId xmlns:a16="http://schemas.microsoft.com/office/drawing/2014/main" id="{00125FC0-229A-0345-DF66-94319F98D763}"/>
              </a:ext>
            </a:extLst>
          </p:cNvPr>
          <p:cNvSpPr>
            <a:spLocks noGrp="1" noRot="1" noChangeAspect="1" noTextEdit="1"/>
          </p:cNvSpPr>
          <p:nvPr>
            <p:ph type="sldImg"/>
          </p:nvPr>
        </p:nvSpPr>
        <p:spPr/>
      </p:sp>
      <p:sp>
        <p:nvSpPr>
          <p:cNvPr id="17411" name="Rectangle 2">
            <a:extLst>
              <a:ext uri="{FF2B5EF4-FFF2-40B4-BE49-F238E27FC236}">
                <a16:creationId xmlns:a16="http://schemas.microsoft.com/office/drawing/2014/main" id="{810B5BF9-4A70-EDD4-AA13-835AAD57EECD}"/>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a:endParaRPr lang="es-ES" altLang="es-ES" dirty="0"/>
          </a:p>
        </p:txBody>
      </p:sp>
    </p:spTree>
    <p:extLst>
      <p:ext uri="{BB962C8B-B14F-4D97-AF65-F5344CB8AC3E}">
        <p14:creationId xmlns:p14="http://schemas.microsoft.com/office/powerpoint/2010/main" val="39151233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1">
            <a:extLst>
              <a:ext uri="{FF2B5EF4-FFF2-40B4-BE49-F238E27FC236}">
                <a16:creationId xmlns:a16="http://schemas.microsoft.com/office/drawing/2014/main" id="{00125FC0-229A-0345-DF66-94319F98D763}"/>
              </a:ext>
            </a:extLst>
          </p:cNvPr>
          <p:cNvSpPr>
            <a:spLocks noGrp="1" noRot="1" noChangeAspect="1" noTextEdit="1"/>
          </p:cNvSpPr>
          <p:nvPr>
            <p:ph type="sldImg"/>
          </p:nvPr>
        </p:nvSpPr>
        <p:spPr/>
      </p:sp>
      <p:sp>
        <p:nvSpPr>
          <p:cNvPr id="17411" name="Rectangle 2">
            <a:extLst>
              <a:ext uri="{FF2B5EF4-FFF2-40B4-BE49-F238E27FC236}">
                <a16:creationId xmlns:a16="http://schemas.microsoft.com/office/drawing/2014/main" id="{810B5BF9-4A70-EDD4-AA13-835AAD57EECD}"/>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a:endParaRPr lang="es-ES" altLang="es-ES" dirty="0"/>
          </a:p>
        </p:txBody>
      </p:sp>
    </p:spTree>
    <p:extLst>
      <p:ext uri="{BB962C8B-B14F-4D97-AF65-F5344CB8AC3E}">
        <p14:creationId xmlns:p14="http://schemas.microsoft.com/office/powerpoint/2010/main" val="30849153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1">
            <a:extLst>
              <a:ext uri="{FF2B5EF4-FFF2-40B4-BE49-F238E27FC236}">
                <a16:creationId xmlns:a16="http://schemas.microsoft.com/office/drawing/2014/main" id="{00125FC0-229A-0345-DF66-94319F98D763}"/>
              </a:ext>
            </a:extLst>
          </p:cNvPr>
          <p:cNvSpPr>
            <a:spLocks noGrp="1" noRot="1" noChangeAspect="1" noTextEdit="1"/>
          </p:cNvSpPr>
          <p:nvPr>
            <p:ph type="sldImg"/>
          </p:nvPr>
        </p:nvSpPr>
        <p:spPr/>
      </p:sp>
      <p:sp>
        <p:nvSpPr>
          <p:cNvPr id="17411" name="Rectangle 2">
            <a:extLst>
              <a:ext uri="{FF2B5EF4-FFF2-40B4-BE49-F238E27FC236}">
                <a16:creationId xmlns:a16="http://schemas.microsoft.com/office/drawing/2014/main" id="{810B5BF9-4A70-EDD4-AA13-835AAD57EECD}"/>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a:endParaRPr lang="es-ES" altLang="es-ES" dirty="0"/>
          </a:p>
        </p:txBody>
      </p:sp>
    </p:spTree>
    <p:extLst>
      <p:ext uri="{BB962C8B-B14F-4D97-AF65-F5344CB8AC3E}">
        <p14:creationId xmlns:p14="http://schemas.microsoft.com/office/powerpoint/2010/main" val="6939239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40EAE9-A64E-A6C2-9A48-E45D211A6A0E}"/>
            </a:ext>
          </a:extLst>
        </p:cNvPr>
        <p:cNvGrpSpPr/>
        <p:nvPr/>
      </p:nvGrpSpPr>
      <p:grpSpPr>
        <a:xfrm>
          <a:off x="0" y="0"/>
          <a:ext cx="0" cy="0"/>
          <a:chOff x="0" y="0"/>
          <a:chExt cx="0" cy="0"/>
        </a:xfrm>
      </p:grpSpPr>
      <p:sp>
        <p:nvSpPr>
          <p:cNvPr id="17410" name="Rectangle 1">
            <a:extLst>
              <a:ext uri="{FF2B5EF4-FFF2-40B4-BE49-F238E27FC236}">
                <a16:creationId xmlns:a16="http://schemas.microsoft.com/office/drawing/2014/main" id="{1281718B-E210-4A4E-131D-32A862579495}"/>
              </a:ext>
            </a:extLst>
          </p:cNvPr>
          <p:cNvSpPr>
            <a:spLocks noGrp="1" noRot="1" noChangeAspect="1" noTextEdit="1"/>
          </p:cNvSpPr>
          <p:nvPr>
            <p:ph type="sldImg"/>
          </p:nvPr>
        </p:nvSpPr>
        <p:spPr/>
      </p:sp>
      <p:sp>
        <p:nvSpPr>
          <p:cNvPr id="17411" name="Rectangle 2">
            <a:extLst>
              <a:ext uri="{FF2B5EF4-FFF2-40B4-BE49-F238E27FC236}">
                <a16:creationId xmlns:a16="http://schemas.microsoft.com/office/drawing/2014/main" id="{BDAECD1B-3DAC-F3BA-1B36-D9627826C555}"/>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a:endParaRPr lang="es-ES" altLang="es-ES" dirty="0"/>
          </a:p>
        </p:txBody>
      </p:sp>
    </p:spTree>
    <p:extLst>
      <p:ext uri="{BB962C8B-B14F-4D97-AF65-F5344CB8AC3E}">
        <p14:creationId xmlns:p14="http://schemas.microsoft.com/office/powerpoint/2010/main" val="10706574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1">
            <a:extLst>
              <a:ext uri="{FF2B5EF4-FFF2-40B4-BE49-F238E27FC236}">
                <a16:creationId xmlns:a16="http://schemas.microsoft.com/office/drawing/2014/main" id="{D93EDB8C-CB88-30F8-B081-6C0077FD0F87}"/>
              </a:ext>
            </a:extLst>
          </p:cNvPr>
          <p:cNvSpPr>
            <a:spLocks noGrp="1" noRot="1" noChangeAspect="1" noTextEdit="1"/>
          </p:cNvSpPr>
          <p:nvPr>
            <p:ph type="sldImg"/>
          </p:nvPr>
        </p:nvSpPr>
        <p:spPr/>
      </p:sp>
      <p:sp>
        <p:nvSpPr>
          <p:cNvPr id="9219" name="Rectangle 2">
            <a:extLst>
              <a:ext uri="{FF2B5EF4-FFF2-40B4-BE49-F238E27FC236}">
                <a16:creationId xmlns:a16="http://schemas.microsoft.com/office/drawing/2014/main" id="{D33E22B7-42D0-AD04-213D-0E0729420B39}"/>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a:endParaRPr lang="es-ES" altLang="es-ES" dirty="0"/>
          </a:p>
        </p:txBody>
      </p:sp>
    </p:spTree>
    <p:extLst>
      <p:ext uri="{BB962C8B-B14F-4D97-AF65-F5344CB8AC3E}">
        <p14:creationId xmlns:p14="http://schemas.microsoft.com/office/powerpoint/2010/main" val="845209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2CFCA5-1436-7ACD-46B3-4202910F3DCD}"/>
            </a:ext>
          </a:extLst>
        </p:cNvPr>
        <p:cNvGrpSpPr/>
        <p:nvPr/>
      </p:nvGrpSpPr>
      <p:grpSpPr>
        <a:xfrm>
          <a:off x="0" y="0"/>
          <a:ext cx="0" cy="0"/>
          <a:chOff x="0" y="0"/>
          <a:chExt cx="0" cy="0"/>
        </a:xfrm>
      </p:grpSpPr>
      <p:sp>
        <p:nvSpPr>
          <p:cNvPr id="17410" name="Rectangle 1">
            <a:extLst>
              <a:ext uri="{FF2B5EF4-FFF2-40B4-BE49-F238E27FC236}">
                <a16:creationId xmlns:a16="http://schemas.microsoft.com/office/drawing/2014/main" id="{2ABC448C-F259-C446-994E-1EBF0246D66C}"/>
              </a:ext>
            </a:extLst>
          </p:cNvPr>
          <p:cNvSpPr>
            <a:spLocks noGrp="1" noRot="1" noChangeAspect="1" noTextEdit="1"/>
          </p:cNvSpPr>
          <p:nvPr>
            <p:ph type="sldImg"/>
          </p:nvPr>
        </p:nvSpPr>
        <p:spPr/>
      </p:sp>
      <p:sp>
        <p:nvSpPr>
          <p:cNvPr id="17411" name="Rectangle 2">
            <a:extLst>
              <a:ext uri="{FF2B5EF4-FFF2-40B4-BE49-F238E27FC236}">
                <a16:creationId xmlns:a16="http://schemas.microsoft.com/office/drawing/2014/main" id="{5B4EB77A-C3AB-ECBA-1F50-60B4F13D9504}"/>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a:endParaRPr lang="es-ES" altLang="es-ES" dirty="0"/>
          </a:p>
        </p:txBody>
      </p:sp>
    </p:spTree>
    <p:extLst>
      <p:ext uri="{BB962C8B-B14F-4D97-AF65-F5344CB8AC3E}">
        <p14:creationId xmlns:p14="http://schemas.microsoft.com/office/powerpoint/2010/main" val="718053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1">
            <a:extLst>
              <a:ext uri="{FF2B5EF4-FFF2-40B4-BE49-F238E27FC236}">
                <a16:creationId xmlns:a16="http://schemas.microsoft.com/office/drawing/2014/main" id="{00125FC0-229A-0345-DF66-94319F98D763}"/>
              </a:ext>
            </a:extLst>
          </p:cNvPr>
          <p:cNvSpPr>
            <a:spLocks noGrp="1" noRot="1" noChangeAspect="1" noTextEdit="1"/>
          </p:cNvSpPr>
          <p:nvPr>
            <p:ph type="sldImg"/>
          </p:nvPr>
        </p:nvSpPr>
        <p:spPr/>
      </p:sp>
      <p:sp>
        <p:nvSpPr>
          <p:cNvPr id="17411" name="Rectangle 2">
            <a:extLst>
              <a:ext uri="{FF2B5EF4-FFF2-40B4-BE49-F238E27FC236}">
                <a16:creationId xmlns:a16="http://schemas.microsoft.com/office/drawing/2014/main" id="{810B5BF9-4A70-EDD4-AA13-835AAD57EECD}"/>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a:endParaRPr lang="es-ES" altLang="es-ES" dirty="0"/>
          </a:p>
        </p:txBody>
      </p:sp>
    </p:spTree>
    <p:extLst>
      <p:ext uri="{BB962C8B-B14F-4D97-AF65-F5344CB8AC3E}">
        <p14:creationId xmlns:p14="http://schemas.microsoft.com/office/powerpoint/2010/main" val="349576341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1">
            <a:extLst>
              <a:ext uri="{FF2B5EF4-FFF2-40B4-BE49-F238E27FC236}">
                <a16:creationId xmlns:a16="http://schemas.microsoft.com/office/drawing/2014/main" id="{00125FC0-229A-0345-DF66-94319F98D763}"/>
              </a:ext>
            </a:extLst>
          </p:cNvPr>
          <p:cNvSpPr>
            <a:spLocks noGrp="1" noRot="1" noChangeAspect="1" noTextEdit="1"/>
          </p:cNvSpPr>
          <p:nvPr>
            <p:ph type="sldImg"/>
          </p:nvPr>
        </p:nvSpPr>
        <p:spPr/>
      </p:sp>
      <p:sp>
        <p:nvSpPr>
          <p:cNvPr id="17411" name="Rectangle 2">
            <a:extLst>
              <a:ext uri="{FF2B5EF4-FFF2-40B4-BE49-F238E27FC236}">
                <a16:creationId xmlns:a16="http://schemas.microsoft.com/office/drawing/2014/main" id="{810B5BF9-4A70-EDD4-AA13-835AAD57EECD}"/>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a:endParaRPr lang="es-ES" altLang="es-ES" dirty="0"/>
          </a:p>
        </p:txBody>
      </p:sp>
    </p:spTree>
    <p:extLst>
      <p:ext uri="{BB962C8B-B14F-4D97-AF65-F5344CB8AC3E}">
        <p14:creationId xmlns:p14="http://schemas.microsoft.com/office/powerpoint/2010/main" val="79717363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1">
            <a:extLst>
              <a:ext uri="{FF2B5EF4-FFF2-40B4-BE49-F238E27FC236}">
                <a16:creationId xmlns:a16="http://schemas.microsoft.com/office/drawing/2014/main" id="{00125FC0-229A-0345-DF66-94319F98D763}"/>
              </a:ext>
            </a:extLst>
          </p:cNvPr>
          <p:cNvSpPr>
            <a:spLocks noGrp="1" noRot="1" noChangeAspect="1" noTextEdit="1"/>
          </p:cNvSpPr>
          <p:nvPr>
            <p:ph type="sldImg"/>
          </p:nvPr>
        </p:nvSpPr>
        <p:spPr/>
      </p:sp>
      <p:sp>
        <p:nvSpPr>
          <p:cNvPr id="17411" name="Rectangle 2">
            <a:extLst>
              <a:ext uri="{FF2B5EF4-FFF2-40B4-BE49-F238E27FC236}">
                <a16:creationId xmlns:a16="http://schemas.microsoft.com/office/drawing/2014/main" id="{810B5BF9-4A70-EDD4-AA13-835AAD57EECD}"/>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a:endParaRPr lang="es-ES" altLang="es-ES" dirty="0"/>
          </a:p>
        </p:txBody>
      </p:sp>
    </p:spTree>
    <p:extLst>
      <p:ext uri="{BB962C8B-B14F-4D97-AF65-F5344CB8AC3E}">
        <p14:creationId xmlns:p14="http://schemas.microsoft.com/office/powerpoint/2010/main" val="30877227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1">
            <a:extLst>
              <a:ext uri="{FF2B5EF4-FFF2-40B4-BE49-F238E27FC236}">
                <a16:creationId xmlns:a16="http://schemas.microsoft.com/office/drawing/2014/main" id="{00125FC0-229A-0345-DF66-94319F98D763}"/>
              </a:ext>
            </a:extLst>
          </p:cNvPr>
          <p:cNvSpPr>
            <a:spLocks noGrp="1" noRot="1" noChangeAspect="1" noTextEdit="1"/>
          </p:cNvSpPr>
          <p:nvPr>
            <p:ph type="sldImg"/>
          </p:nvPr>
        </p:nvSpPr>
        <p:spPr/>
      </p:sp>
      <p:sp>
        <p:nvSpPr>
          <p:cNvPr id="17411" name="Rectangle 2">
            <a:extLst>
              <a:ext uri="{FF2B5EF4-FFF2-40B4-BE49-F238E27FC236}">
                <a16:creationId xmlns:a16="http://schemas.microsoft.com/office/drawing/2014/main" id="{810B5BF9-4A70-EDD4-AA13-835AAD57EECD}"/>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a:endParaRPr lang="es-ES" altLang="es-ES" dirty="0"/>
          </a:p>
        </p:txBody>
      </p:sp>
    </p:spTree>
    <p:extLst>
      <p:ext uri="{BB962C8B-B14F-4D97-AF65-F5344CB8AC3E}">
        <p14:creationId xmlns:p14="http://schemas.microsoft.com/office/powerpoint/2010/main" val="13194920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1">
            <a:extLst>
              <a:ext uri="{FF2B5EF4-FFF2-40B4-BE49-F238E27FC236}">
                <a16:creationId xmlns:a16="http://schemas.microsoft.com/office/drawing/2014/main" id="{00125FC0-229A-0345-DF66-94319F98D763}"/>
              </a:ext>
            </a:extLst>
          </p:cNvPr>
          <p:cNvSpPr>
            <a:spLocks noGrp="1" noRot="1" noChangeAspect="1" noTextEdit="1"/>
          </p:cNvSpPr>
          <p:nvPr>
            <p:ph type="sldImg"/>
          </p:nvPr>
        </p:nvSpPr>
        <p:spPr/>
      </p:sp>
      <p:sp>
        <p:nvSpPr>
          <p:cNvPr id="17411" name="Rectangle 2">
            <a:extLst>
              <a:ext uri="{FF2B5EF4-FFF2-40B4-BE49-F238E27FC236}">
                <a16:creationId xmlns:a16="http://schemas.microsoft.com/office/drawing/2014/main" id="{810B5BF9-4A70-EDD4-AA13-835AAD57EECD}"/>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a:endParaRPr lang="es-ES" altLang="es-ES" dirty="0"/>
          </a:p>
        </p:txBody>
      </p:sp>
    </p:spTree>
    <p:extLst>
      <p:ext uri="{BB962C8B-B14F-4D97-AF65-F5344CB8AC3E}">
        <p14:creationId xmlns:p14="http://schemas.microsoft.com/office/powerpoint/2010/main" val="689480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7E178A-4C20-28A0-709A-0B1827CA9790}"/>
            </a:ext>
          </a:extLst>
        </p:cNvPr>
        <p:cNvGrpSpPr/>
        <p:nvPr/>
      </p:nvGrpSpPr>
      <p:grpSpPr>
        <a:xfrm>
          <a:off x="0" y="0"/>
          <a:ext cx="0" cy="0"/>
          <a:chOff x="0" y="0"/>
          <a:chExt cx="0" cy="0"/>
        </a:xfrm>
      </p:grpSpPr>
      <p:sp>
        <p:nvSpPr>
          <p:cNvPr id="17410" name="Rectangle 1">
            <a:extLst>
              <a:ext uri="{FF2B5EF4-FFF2-40B4-BE49-F238E27FC236}">
                <a16:creationId xmlns:a16="http://schemas.microsoft.com/office/drawing/2014/main" id="{ACA8D120-CDC1-0CAE-04B0-EDA427AA5E1A}"/>
              </a:ext>
            </a:extLst>
          </p:cNvPr>
          <p:cNvSpPr>
            <a:spLocks noGrp="1" noRot="1" noChangeAspect="1" noTextEdit="1"/>
          </p:cNvSpPr>
          <p:nvPr>
            <p:ph type="sldImg"/>
          </p:nvPr>
        </p:nvSpPr>
        <p:spPr/>
      </p:sp>
      <p:sp>
        <p:nvSpPr>
          <p:cNvPr id="17411" name="Rectangle 2">
            <a:extLst>
              <a:ext uri="{FF2B5EF4-FFF2-40B4-BE49-F238E27FC236}">
                <a16:creationId xmlns:a16="http://schemas.microsoft.com/office/drawing/2014/main" id="{F6284052-F749-699A-748B-0C471678B869}"/>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a:endParaRPr lang="es-ES" altLang="es-ES" dirty="0"/>
          </a:p>
        </p:txBody>
      </p:sp>
    </p:spTree>
    <p:extLst>
      <p:ext uri="{BB962C8B-B14F-4D97-AF65-F5344CB8AC3E}">
        <p14:creationId xmlns:p14="http://schemas.microsoft.com/office/powerpoint/2010/main" val="151316582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A1EB79-25D6-689E-15C8-0873976DEAF5}"/>
            </a:ext>
          </a:extLst>
        </p:cNvPr>
        <p:cNvGrpSpPr/>
        <p:nvPr/>
      </p:nvGrpSpPr>
      <p:grpSpPr>
        <a:xfrm>
          <a:off x="0" y="0"/>
          <a:ext cx="0" cy="0"/>
          <a:chOff x="0" y="0"/>
          <a:chExt cx="0" cy="0"/>
        </a:xfrm>
      </p:grpSpPr>
      <p:sp>
        <p:nvSpPr>
          <p:cNvPr id="17410" name="Rectangle 1">
            <a:extLst>
              <a:ext uri="{FF2B5EF4-FFF2-40B4-BE49-F238E27FC236}">
                <a16:creationId xmlns:a16="http://schemas.microsoft.com/office/drawing/2014/main" id="{DE2E8D46-3AAE-CA0D-D95D-D27F67F2191C}"/>
              </a:ext>
            </a:extLst>
          </p:cNvPr>
          <p:cNvSpPr>
            <a:spLocks noGrp="1" noRot="1" noChangeAspect="1" noTextEdit="1"/>
          </p:cNvSpPr>
          <p:nvPr>
            <p:ph type="sldImg"/>
          </p:nvPr>
        </p:nvSpPr>
        <p:spPr/>
      </p:sp>
      <p:sp>
        <p:nvSpPr>
          <p:cNvPr id="17411" name="Rectangle 2">
            <a:extLst>
              <a:ext uri="{FF2B5EF4-FFF2-40B4-BE49-F238E27FC236}">
                <a16:creationId xmlns:a16="http://schemas.microsoft.com/office/drawing/2014/main" id="{B7713C8F-2BCE-586A-35BC-097100EB2A93}"/>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a:endParaRPr lang="es-ES" altLang="es-ES" dirty="0"/>
          </a:p>
        </p:txBody>
      </p:sp>
    </p:spTree>
    <p:extLst>
      <p:ext uri="{BB962C8B-B14F-4D97-AF65-F5344CB8AC3E}">
        <p14:creationId xmlns:p14="http://schemas.microsoft.com/office/powerpoint/2010/main" val="39004118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4555AC-4F6A-B2FF-81E8-DBDA5EA262EA}"/>
            </a:ext>
          </a:extLst>
        </p:cNvPr>
        <p:cNvGrpSpPr/>
        <p:nvPr/>
      </p:nvGrpSpPr>
      <p:grpSpPr>
        <a:xfrm>
          <a:off x="0" y="0"/>
          <a:ext cx="0" cy="0"/>
          <a:chOff x="0" y="0"/>
          <a:chExt cx="0" cy="0"/>
        </a:xfrm>
      </p:grpSpPr>
      <p:sp>
        <p:nvSpPr>
          <p:cNvPr id="17410" name="Rectangle 1">
            <a:extLst>
              <a:ext uri="{FF2B5EF4-FFF2-40B4-BE49-F238E27FC236}">
                <a16:creationId xmlns:a16="http://schemas.microsoft.com/office/drawing/2014/main" id="{601F81F4-8B08-8ADE-F193-AA8626993BA9}"/>
              </a:ext>
            </a:extLst>
          </p:cNvPr>
          <p:cNvSpPr>
            <a:spLocks noGrp="1" noRot="1" noChangeAspect="1" noTextEdit="1"/>
          </p:cNvSpPr>
          <p:nvPr>
            <p:ph type="sldImg"/>
          </p:nvPr>
        </p:nvSpPr>
        <p:spPr/>
      </p:sp>
      <p:sp>
        <p:nvSpPr>
          <p:cNvPr id="17411" name="Rectangle 2">
            <a:extLst>
              <a:ext uri="{FF2B5EF4-FFF2-40B4-BE49-F238E27FC236}">
                <a16:creationId xmlns:a16="http://schemas.microsoft.com/office/drawing/2014/main" id="{FF975947-C736-F983-3BC9-52EC2263D8B8}"/>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a:endParaRPr lang="es-ES" altLang="es-ES" dirty="0"/>
          </a:p>
        </p:txBody>
      </p:sp>
    </p:spTree>
    <p:extLst>
      <p:ext uri="{BB962C8B-B14F-4D97-AF65-F5344CB8AC3E}">
        <p14:creationId xmlns:p14="http://schemas.microsoft.com/office/powerpoint/2010/main" val="181040297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BC826F-C383-46E6-3E6C-F666685BA6A5}"/>
            </a:ext>
          </a:extLst>
        </p:cNvPr>
        <p:cNvGrpSpPr/>
        <p:nvPr/>
      </p:nvGrpSpPr>
      <p:grpSpPr>
        <a:xfrm>
          <a:off x="0" y="0"/>
          <a:ext cx="0" cy="0"/>
          <a:chOff x="0" y="0"/>
          <a:chExt cx="0" cy="0"/>
        </a:xfrm>
      </p:grpSpPr>
      <p:sp>
        <p:nvSpPr>
          <p:cNvPr id="17410" name="Rectangle 1">
            <a:extLst>
              <a:ext uri="{FF2B5EF4-FFF2-40B4-BE49-F238E27FC236}">
                <a16:creationId xmlns:a16="http://schemas.microsoft.com/office/drawing/2014/main" id="{7AFF4E35-69D5-4E25-542A-8375EDD50B50}"/>
              </a:ext>
            </a:extLst>
          </p:cNvPr>
          <p:cNvSpPr>
            <a:spLocks noGrp="1" noRot="1" noChangeAspect="1" noTextEdit="1"/>
          </p:cNvSpPr>
          <p:nvPr>
            <p:ph type="sldImg"/>
          </p:nvPr>
        </p:nvSpPr>
        <p:spPr/>
      </p:sp>
      <p:sp>
        <p:nvSpPr>
          <p:cNvPr id="17411" name="Rectangle 2">
            <a:extLst>
              <a:ext uri="{FF2B5EF4-FFF2-40B4-BE49-F238E27FC236}">
                <a16:creationId xmlns:a16="http://schemas.microsoft.com/office/drawing/2014/main" id="{FE0E4C5F-4AE4-F428-7BF4-4EC4FE08BDC1}"/>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a:endParaRPr lang="es-ES" altLang="es-ES" dirty="0"/>
          </a:p>
        </p:txBody>
      </p:sp>
    </p:spTree>
    <p:extLst>
      <p:ext uri="{BB962C8B-B14F-4D97-AF65-F5344CB8AC3E}">
        <p14:creationId xmlns:p14="http://schemas.microsoft.com/office/powerpoint/2010/main" val="31737646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1">
            <a:extLst>
              <a:ext uri="{FF2B5EF4-FFF2-40B4-BE49-F238E27FC236}">
                <a16:creationId xmlns:a16="http://schemas.microsoft.com/office/drawing/2014/main" id="{D93EDB8C-CB88-30F8-B081-6C0077FD0F87}"/>
              </a:ext>
            </a:extLst>
          </p:cNvPr>
          <p:cNvSpPr>
            <a:spLocks noGrp="1" noRot="1" noChangeAspect="1" noTextEdit="1"/>
          </p:cNvSpPr>
          <p:nvPr>
            <p:ph type="sldImg"/>
          </p:nvPr>
        </p:nvSpPr>
        <p:spPr/>
      </p:sp>
      <p:sp>
        <p:nvSpPr>
          <p:cNvPr id="9219" name="Rectangle 2">
            <a:extLst>
              <a:ext uri="{FF2B5EF4-FFF2-40B4-BE49-F238E27FC236}">
                <a16:creationId xmlns:a16="http://schemas.microsoft.com/office/drawing/2014/main" id="{D33E22B7-42D0-AD04-213D-0E0729420B39}"/>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a:endParaRPr lang="es-ES" altLang="es-ES" dirty="0"/>
          </a:p>
        </p:txBody>
      </p:sp>
    </p:spTree>
    <p:extLst>
      <p:ext uri="{BB962C8B-B14F-4D97-AF65-F5344CB8AC3E}">
        <p14:creationId xmlns:p14="http://schemas.microsoft.com/office/powerpoint/2010/main" val="396203785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1">
            <a:extLst>
              <a:ext uri="{FF2B5EF4-FFF2-40B4-BE49-F238E27FC236}">
                <a16:creationId xmlns:a16="http://schemas.microsoft.com/office/drawing/2014/main" id="{00125FC0-229A-0345-DF66-94319F98D763}"/>
              </a:ext>
            </a:extLst>
          </p:cNvPr>
          <p:cNvSpPr>
            <a:spLocks noGrp="1" noRot="1" noChangeAspect="1" noTextEdit="1"/>
          </p:cNvSpPr>
          <p:nvPr>
            <p:ph type="sldImg"/>
          </p:nvPr>
        </p:nvSpPr>
        <p:spPr/>
      </p:sp>
      <p:sp>
        <p:nvSpPr>
          <p:cNvPr id="17411" name="Rectangle 2">
            <a:extLst>
              <a:ext uri="{FF2B5EF4-FFF2-40B4-BE49-F238E27FC236}">
                <a16:creationId xmlns:a16="http://schemas.microsoft.com/office/drawing/2014/main" id="{810B5BF9-4A70-EDD4-AA13-835AAD57EECD}"/>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a:endParaRPr lang="es-ES" altLang="es-ES" dirty="0"/>
          </a:p>
        </p:txBody>
      </p:sp>
    </p:spTree>
    <p:extLst>
      <p:ext uri="{BB962C8B-B14F-4D97-AF65-F5344CB8AC3E}">
        <p14:creationId xmlns:p14="http://schemas.microsoft.com/office/powerpoint/2010/main" val="112917125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E44EF6-83E5-137E-501F-7A6558E0DB73}"/>
            </a:ext>
          </a:extLst>
        </p:cNvPr>
        <p:cNvGrpSpPr/>
        <p:nvPr/>
      </p:nvGrpSpPr>
      <p:grpSpPr>
        <a:xfrm>
          <a:off x="0" y="0"/>
          <a:ext cx="0" cy="0"/>
          <a:chOff x="0" y="0"/>
          <a:chExt cx="0" cy="0"/>
        </a:xfrm>
      </p:grpSpPr>
      <p:sp>
        <p:nvSpPr>
          <p:cNvPr id="17410" name="Rectangle 1">
            <a:extLst>
              <a:ext uri="{FF2B5EF4-FFF2-40B4-BE49-F238E27FC236}">
                <a16:creationId xmlns:a16="http://schemas.microsoft.com/office/drawing/2014/main" id="{33209296-BD7A-FB2B-1475-77D4B0E1BC1B}"/>
              </a:ext>
            </a:extLst>
          </p:cNvPr>
          <p:cNvSpPr>
            <a:spLocks noGrp="1" noRot="1" noChangeAspect="1" noTextEdit="1"/>
          </p:cNvSpPr>
          <p:nvPr>
            <p:ph type="sldImg"/>
          </p:nvPr>
        </p:nvSpPr>
        <p:spPr/>
      </p:sp>
      <p:sp>
        <p:nvSpPr>
          <p:cNvPr id="17411" name="Rectangle 2">
            <a:extLst>
              <a:ext uri="{FF2B5EF4-FFF2-40B4-BE49-F238E27FC236}">
                <a16:creationId xmlns:a16="http://schemas.microsoft.com/office/drawing/2014/main" id="{30F54AE2-3D32-5D4C-EB01-1169C48C202A}"/>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a:endParaRPr lang="es-ES" altLang="es-ES" dirty="0"/>
          </a:p>
        </p:txBody>
      </p:sp>
    </p:spTree>
    <p:extLst>
      <p:ext uri="{BB962C8B-B14F-4D97-AF65-F5344CB8AC3E}">
        <p14:creationId xmlns:p14="http://schemas.microsoft.com/office/powerpoint/2010/main" val="170568702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0E1FB3-C6AB-A2DD-E3C1-698700B7DB39}"/>
            </a:ext>
          </a:extLst>
        </p:cNvPr>
        <p:cNvGrpSpPr/>
        <p:nvPr/>
      </p:nvGrpSpPr>
      <p:grpSpPr>
        <a:xfrm>
          <a:off x="0" y="0"/>
          <a:ext cx="0" cy="0"/>
          <a:chOff x="0" y="0"/>
          <a:chExt cx="0" cy="0"/>
        </a:xfrm>
      </p:grpSpPr>
      <p:sp>
        <p:nvSpPr>
          <p:cNvPr id="17410" name="Rectangle 1">
            <a:extLst>
              <a:ext uri="{FF2B5EF4-FFF2-40B4-BE49-F238E27FC236}">
                <a16:creationId xmlns:a16="http://schemas.microsoft.com/office/drawing/2014/main" id="{1939CF3D-2ECF-9E97-9C52-84FE8298057A}"/>
              </a:ext>
            </a:extLst>
          </p:cNvPr>
          <p:cNvSpPr>
            <a:spLocks noGrp="1" noRot="1" noChangeAspect="1" noTextEdit="1"/>
          </p:cNvSpPr>
          <p:nvPr>
            <p:ph type="sldImg"/>
          </p:nvPr>
        </p:nvSpPr>
        <p:spPr/>
      </p:sp>
      <p:sp>
        <p:nvSpPr>
          <p:cNvPr id="17411" name="Rectangle 2">
            <a:extLst>
              <a:ext uri="{FF2B5EF4-FFF2-40B4-BE49-F238E27FC236}">
                <a16:creationId xmlns:a16="http://schemas.microsoft.com/office/drawing/2014/main" id="{8020C4B8-9F3E-398D-7976-D1CCFD3F5BE9}"/>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a:endParaRPr lang="es-ES" altLang="es-ES" dirty="0"/>
          </a:p>
        </p:txBody>
      </p:sp>
    </p:spTree>
    <p:extLst>
      <p:ext uri="{BB962C8B-B14F-4D97-AF65-F5344CB8AC3E}">
        <p14:creationId xmlns:p14="http://schemas.microsoft.com/office/powerpoint/2010/main" val="222171882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1">
            <a:extLst>
              <a:ext uri="{FF2B5EF4-FFF2-40B4-BE49-F238E27FC236}">
                <a16:creationId xmlns:a16="http://schemas.microsoft.com/office/drawing/2014/main" id="{00125FC0-229A-0345-DF66-94319F98D763}"/>
              </a:ext>
            </a:extLst>
          </p:cNvPr>
          <p:cNvSpPr>
            <a:spLocks noGrp="1" noRot="1" noChangeAspect="1" noTextEdit="1"/>
          </p:cNvSpPr>
          <p:nvPr>
            <p:ph type="sldImg"/>
          </p:nvPr>
        </p:nvSpPr>
        <p:spPr/>
      </p:sp>
      <p:sp>
        <p:nvSpPr>
          <p:cNvPr id="17411" name="Rectangle 2">
            <a:extLst>
              <a:ext uri="{FF2B5EF4-FFF2-40B4-BE49-F238E27FC236}">
                <a16:creationId xmlns:a16="http://schemas.microsoft.com/office/drawing/2014/main" id="{810B5BF9-4A70-EDD4-AA13-835AAD57EECD}"/>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a:endParaRPr lang="es-ES" altLang="es-ES" dirty="0"/>
          </a:p>
        </p:txBody>
      </p:sp>
    </p:spTree>
    <p:extLst>
      <p:ext uri="{BB962C8B-B14F-4D97-AF65-F5344CB8AC3E}">
        <p14:creationId xmlns:p14="http://schemas.microsoft.com/office/powerpoint/2010/main" val="7690469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1">
            <a:extLst>
              <a:ext uri="{FF2B5EF4-FFF2-40B4-BE49-F238E27FC236}">
                <a16:creationId xmlns:a16="http://schemas.microsoft.com/office/drawing/2014/main" id="{D93EDB8C-CB88-30F8-B081-6C0077FD0F87}"/>
              </a:ext>
            </a:extLst>
          </p:cNvPr>
          <p:cNvSpPr>
            <a:spLocks noGrp="1" noRot="1" noChangeAspect="1" noTextEdit="1"/>
          </p:cNvSpPr>
          <p:nvPr>
            <p:ph type="sldImg"/>
          </p:nvPr>
        </p:nvSpPr>
        <p:spPr/>
      </p:sp>
      <p:sp>
        <p:nvSpPr>
          <p:cNvPr id="9219" name="Rectangle 2">
            <a:extLst>
              <a:ext uri="{FF2B5EF4-FFF2-40B4-BE49-F238E27FC236}">
                <a16:creationId xmlns:a16="http://schemas.microsoft.com/office/drawing/2014/main" id="{D33E22B7-42D0-AD04-213D-0E0729420B39}"/>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a:endParaRPr lang="es-ES" altLang="es-ES" dirty="0"/>
          </a:p>
        </p:txBody>
      </p:sp>
    </p:spTree>
    <p:extLst>
      <p:ext uri="{BB962C8B-B14F-4D97-AF65-F5344CB8AC3E}">
        <p14:creationId xmlns:p14="http://schemas.microsoft.com/office/powerpoint/2010/main" val="1050299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1">
            <a:extLst>
              <a:ext uri="{FF2B5EF4-FFF2-40B4-BE49-F238E27FC236}">
                <a16:creationId xmlns:a16="http://schemas.microsoft.com/office/drawing/2014/main" id="{D93EDB8C-CB88-30F8-B081-6C0077FD0F87}"/>
              </a:ext>
            </a:extLst>
          </p:cNvPr>
          <p:cNvSpPr>
            <a:spLocks noGrp="1" noRot="1" noChangeAspect="1" noTextEdit="1"/>
          </p:cNvSpPr>
          <p:nvPr>
            <p:ph type="sldImg"/>
          </p:nvPr>
        </p:nvSpPr>
        <p:spPr/>
      </p:sp>
      <p:sp>
        <p:nvSpPr>
          <p:cNvPr id="9219" name="Rectangle 2">
            <a:extLst>
              <a:ext uri="{FF2B5EF4-FFF2-40B4-BE49-F238E27FC236}">
                <a16:creationId xmlns:a16="http://schemas.microsoft.com/office/drawing/2014/main" id="{D33E22B7-42D0-AD04-213D-0E0729420B39}"/>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a:r>
              <a:rPr lang="es-ES" altLang="es-ES"/>
              <a:t>Definir el termino de IoT en base a los autores y su relación con lo que las personas piensan que es. Terminar hablando de su impacto</a:t>
            </a:r>
          </a:p>
        </p:txBody>
      </p:sp>
    </p:spTree>
    <p:extLst>
      <p:ext uri="{BB962C8B-B14F-4D97-AF65-F5344CB8AC3E}">
        <p14:creationId xmlns:p14="http://schemas.microsoft.com/office/powerpoint/2010/main" val="8531786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1">
            <a:extLst>
              <a:ext uri="{FF2B5EF4-FFF2-40B4-BE49-F238E27FC236}">
                <a16:creationId xmlns:a16="http://schemas.microsoft.com/office/drawing/2014/main" id="{D93EDB8C-CB88-30F8-B081-6C0077FD0F87}"/>
              </a:ext>
            </a:extLst>
          </p:cNvPr>
          <p:cNvSpPr>
            <a:spLocks noGrp="1" noRot="1" noChangeAspect="1" noTextEdit="1"/>
          </p:cNvSpPr>
          <p:nvPr>
            <p:ph type="sldImg"/>
          </p:nvPr>
        </p:nvSpPr>
        <p:spPr/>
      </p:sp>
      <p:sp>
        <p:nvSpPr>
          <p:cNvPr id="9219" name="Rectangle 2">
            <a:extLst>
              <a:ext uri="{FF2B5EF4-FFF2-40B4-BE49-F238E27FC236}">
                <a16:creationId xmlns:a16="http://schemas.microsoft.com/office/drawing/2014/main" id="{D33E22B7-42D0-AD04-213D-0E0729420B39}"/>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a:r>
              <a:rPr lang="es-ES" altLang="es-ES"/>
              <a:t>Definir el termino de IoT en base a los autores y su relación con lo que las personas piensan que es. Terminar hablando de su impacto</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1">
            <a:extLst>
              <a:ext uri="{FF2B5EF4-FFF2-40B4-BE49-F238E27FC236}">
                <a16:creationId xmlns:a16="http://schemas.microsoft.com/office/drawing/2014/main" id="{00F9A81A-323F-22A7-56C3-889D9869FA7D}"/>
              </a:ext>
            </a:extLst>
          </p:cNvPr>
          <p:cNvSpPr>
            <a:spLocks noGrp="1" noRot="1" noChangeAspect="1" noTextEdit="1"/>
          </p:cNvSpPr>
          <p:nvPr>
            <p:ph type="sldImg"/>
          </p:nvPr>
        </p:nvSpPr>
        <p:spPr/>
      </p:sp>
      <p:sp>
        <p:nvSpPr>
          <p:cNvPr id="11267" name="Rectangle 2">
            <a:extLst>
              <a:ext uri="{FF2B5EF4-FFF2-40B4-BE49-F238E27FC236}">
                <a16:creationId xmlns:a16="http://schemas.microsoft.com/office/drawing/2014/main" id="{773F80DC-5AB2-4285-9A6D-CAAB7FA459DF}"/>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a:r>
              <a:rPr lang="es-ES" altLang="es-ES"/>
              <a:t>Hablar rápidamente de las características (significado) en el contexto del Internet de las Cosas. </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1">
            <a:extLst>
              <a:ext uri="{FF2B5EF4-FFF2-40B4-BE49-F238E27FC236}">
                <a16:creationId xmlns:a16="http://schemas.microsoft.com/office/drawing/2014/main" id="{00125FC0-229A-0345-DF66-94319F98D763}"/>
              </a:ext>
            </a:extLst>
          </p:cNvPr>
          <p:cNvSpPr>
            <a:spLocks noGrp="1" noRot="1" noChangeAspect="1" noTextEdit="1"/>
          </p:cNvSpPr>
          <p:nvPr>
            <p:ph type="sldImg"/>
          </p:nvPr>
        </p:nvSpPr>
        <p:spPr/>
      </p:sp>
      <p:sp>
        <p:nvSpPr>
          <p:cNvPr id="17411" name="Rectangle 2">
            <a:extLst>
              <a:ext uri="{FF2B5EF4-FFF2-40B4-BE49-F238E27FC236}">
                <a16:creationId xmlns:a16="http://schemas.microsoft.com/office/drawing/2014/main" id="{810B5BF9-4A70-EDD4-AA13-835AAD57EECD}"/>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a:r>
              <a:rPr lang="es-ES" altLang="es-ES"/>
              <a:t>Explicar que es un microcontrolador y que es un microcomputador sus diferencias y aportes al diseño de los dispositivos de IoT</a:t>
            </a:r>
          </a:p>
        </p:txBody>
      </p:sp>
    </p:spTree>
    <p:extLst>
      <p:ext uri="{BB962C8B-B14F-4D97-AF65-F5344CB8AC3E}">
        <p14:creationId xmlns:p14="http://schemas.microsoft.com/office/powerpoint/2010/main" val="8145895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1">
            <a:extLst>
              <a:ext uri="{FF2B5EF4-FFF2-40B4-BE49-F238E27FC236}">
                <a16:creationId xmlns:a16="http://schemas.microsoft.com/office/drawing/2014/main" id="{00125FC0-229A-0345-DF66-94319F98D763}"/>
              </a:ext>
            </a:extLst>
          </p:cNvPr>
          <p:cNvSpPr>
            <a:spLocks noGrp="1" noRot="1" noChangeAspect="1" noTextEdit="1"/>
          </p:cNvSpPr>
          <p:nvPr>
            <p:ph type="sldImg"/>
          </p:nvPr>
        </p:nvSpPr>
        <p:spPr/>
      </p:sp>
      <p:sp>
        <p:nvSpPr>
          <p:cNvPr id="17411" name="Rectangle 2">
            <a:extLst>
              <a:ext uri="{FF2B5EF4-FFF2-40B4-BE49-F238E27FC236}">
                <a16:creationId xmlns:a16="http://schemas.microsoft.com/office/drawing/2014/main" id="{810B5BF9-4A70-EDD4-AA13-835AAD57EECD}"/>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a:r>
              <a:rPr lang="es-ES" altLang="es-ES"/>
              <a:t>Explicar que es un microcontrolador y que es un microcomputador sus diferencias y aportes al diseño de los dispositivos de IoT</a:t>
            </a:r>
          </a:p>
        </p:txBody>
      </p:sp>
    </p:spTree>
    <p:extLst>
      <p:ext uri="{BB962C8B-B14F-4D97-AF65-F5344CB8AC3E}">
        <p14:creationId xmlns:p14="http://schemas.microsoft.com/office/powerpoint/2010/main" val="41931323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625600" y="1597025"/>
            <a:ext cx="9753600" cy="3395663"/>
          </a:xfrm>
        </p:spPr>
        <p:txBody>
          <a:bodyPr/>
          <a:lstStyle>
            <a:lvl1pPr algn="ctr">
              <a:defRPr sz="6000"/>
            </a:lvl1pPr>
          </a:lstStyle>
          <a:p>
            <a:r>
              <a:rPr lang="en-US"/>
              <a:t>Click to edit Master title style</a:t>
            </a:r>
            <a:endParaRPr lang="es-ES"/>
          </a:p>
        </p:txBody>
      </p:sp>
      <p:sp>
        <p:nvSpPr>
          <p:cNvPr id="3" name="Subtitle 2"/>
          <p:cNvSpPr>
            <a:spLocks noGrp="1"/>
          </p:cNvSpPr>
          <p:nvPr>
            <p:ph type="subTitle" idx="1"/>
          </p:nvPr>
        </p:nvSpPr>
        <p:spPr>
          <a:xfrm>
            <a:off x="1625600" y="5122863"/>
            <a:ext cx="9753600" cy="23542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s-ES"/>
          </a:p>
        </p:txBody>
      </p:sp>
    </p:spTree>
    <p:extLst>
      <p:ext uri="{BB962C8B-B14F-4D97-AF65-F5344CB8AC3E}">
        <p14:creationId xmlns:p14="http://schemas.microsoft.com/office/powerpoint/2010/main" val="13820597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s-ES"/>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Tree>
    <p:extLst>
      <p:ext uri="{BB962C8B-B14F-4D97-AF65-F5344CB8AC3E}">
        <p14:creationId xmlns:p14="http://schemas.microsoft.com/office/powerpoint/2010/main" val="2092706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18600" y="6718300"/>
            <a:ext cx="2616200" cy="2603500"/>
          </a:xfrm>
        </p:spPr>
        <p:txBody>
          <a:bodyPr vert="eaVert"/>
          <a:lstStyle/>
          <a:p>
            <a:r>
              <a:rPr lang="en-US"/>
              <a:t>Click to edit Master title style</a:t>
            </a:r>
            <a:endParaRPr lang="es-ES"/>
          </a:p>
        </p:txBody>
      </p:sp>
      <p:sp>
        <p:nvSpPr>
          <p:cNvPr id="3" name="Vertical Text Placeholder 2"/>
          <p:cNvSpPr>
            <a:spLocks noGrp="1"/>
          </p:cNvSpPr>
          <p:nvPr>
            <p:ph type="body" orient="vert" idx="1"/>
          </p:nvPr>
        </p:nvSpPr>
        <p:spPr>
          <a:xfrm>
            <a:off x="1270000" y="6718300"/>
            <a:ext cx="7696200" cy="26035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Tree>
    <p:extLst>
      <p:ext uri="{BB962C8B-B14F-4D97-AF65-F5344CB8AC3E}">
        <p14:creationId xmlns:p14="http://schemas.microsoft.com/office/powerpoint/2010/main" val="340403668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625600" y="1597025"/>
            <a:ext cx="9753600" cy="3395663"/>
          </a:xfrm>
        </p:spPr>
        <p:txBody>
          <a:bodyPr anchor="b"/>
          <a:lstStyle>
            <a:lvl1pPr algn="ctr">
              <a:defRPr sz="6000"/>
            </a:lvl1pPr>
          </a:lstStyle>
          <a:p>
            <a:r>
              <a:rPr lang="en-US"/>
              <a:t>Click to edit Master title style</a:t>
            </a:r>
            <a:endParaRPr lang="es-ES"/>
          </a:p>
        </p:txBody>
      </p:sp>
      <p:sp>
        <p:nvSpPr>
          <p:cNvPr id="3" name="Subtitle 2"/>
          <p:cNvSpPr>
            <a:spLocks noGrp="1"/>
          </p:cNvSpPr>
          <p:nvPr>
            <p:ph type="subTitle" idx="1"/>
          </p:nvPr>
        </p:nvSpPr>
        <p:spPr>
          <a:xfrm>
            <a:off x="1625600" y="5122863"/>
            <a:ext cx="9753600" cy="23542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s-ES"/>
          </a:p>
        </p:txBody>
      </p:sp>
    </p:spTree>
    <p:extLst>
      <p:ext uri="{BB962C8B-B14F-4D97-AF65-F5344CB8AC3E}">
        <p14:creationId xmlns:p14="http://schemas.microsoft.com/office/powerpoint/2010/main" val="154476545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s-ES"/>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Tree>
    <p:extLst>
      <p:ext uri="{BB962C8B-B14F-4D97-AF65-F5344CB8AC3E}">
        <p14:creationId xmlns:p14="http://schemas.microsoft.com/office/powerpoint/2010/main" val="179080064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87413" y="2432050"/>
            <a:ext cx="11217275" cy="4056063"/>
          </a:xfrm>
        </p:spPr>
        <p:txBody>
          <a:bodyPr anchor="b"/>
          <a:lstStyle>
            <a:lvl1pPr>
              <a:defRPr sz="6000"/>
            </a:lvl1pPr>
          </a:lstStyle>
          <a:p>
            <a:r>
              <a:rPr lang="en-US"/>
              <a:t>Click to edit Master title style</a:t>
            </a:r>
            <a:endParaRPr lang="es-ES"/>
          </a:p>
        </p:txBody>
      </p:sp>
      <p:sp>
        <p:nvSpPr>
          <p:cNvPr id="3" name="Text Placeholder 2"/>
          <p:cNvSpPr>
            <a:spLocks noGrp="1"/>
          </p:cNvSpPr>
          <p:nvPr>
            <p:ph type="body" idx="1"/>
          </p:nvPr>
        </p:nvSpPr>
        <p:spPr>
          <a:xfrm>
            <a:off x="887413" y="6527800"/>
            <a:ext cx="11217275" cy="2133600"/>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Tree>
    <p:extLst>
      <p:ext uri="{BB962C8B-B14F-4D97-AF65-F5344CB8AC3E}">
        <p14:creationId xmlns:p14="http://schemas.microsoft.com/office/powerpoint/2010/main" val="174964438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s-ES"/>
          </a:p>
        </p:txBody>
      </p:sp>
      <p:sp>
        <p:nvSpPr>
          <p:cNvPr id="3" name="Content Placeholder 2"/>
          <p:cNvSpPr>
            <a:spLocks noGrp="1"/>
          </p:cNvSpPr>
          <p:nvPr>
            <p:ph sz="half" idx="1"/>
          </p:nvPr>
        </p:nvSpPr>
        <p:spPr>
          <a:xfrm>
            <a:off x="952500" y="2603500"/>
            <a:ext cx="5473700" cy="6286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4" name="Content Placeholder 3"/>
          <p:cNvSpPr>
            <a:spLocks noGrp="1"/>
          </p:cNvSpPr>
          <p:nvPr>
            <p:ph sz="half" idx="2"/>
          </p:nvPr>
        </p:nvSpPr>
        <p:spPr>
          <a:xfrm>
            <a:off x="6578600" y="2603500"/>
            <a:ext cx="5473700" cy="6286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Tree>
    <p:extLst>
      <p:ext uri="{BB962C8B-B14F-4D97-AF65-F5344CB8AC3E}">
        <p14:creationId xmlns:p14="http://schemas.microsoft.com/office/powerpoint/2010/main" val="30483452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95350" y="519113"/>
            <a:ext cx="11217275" cy="1885950"/>
          </a:xfrm>
        </p:spPr>
        <p:txBody>
          <a:bodyPr/>
          <a:lstStyle/>
          <a:p>
            <a:r>
              <a:rPr lang="en-US"/>
              <a:t>Click to edit Master title style</a:t>
            </a:r>
            <a:endParaRPr lang="es-ES"/>
          </a:p>
        </p:txBody>
      </p:sp>
      <p:sp>
        <p:nvSpPr>
          <p:cNvPr id="3" name="Text Placeholder 2"/>
          <p:cNvSpPr>
            <a:spLocks noGrp="1"/>
          </p:cNvSpPr>
          <p:nvPr>
            <p:ph type="body" idx="1"/>
          </p:nvPr>
        </p:nvSpPr>
        <p:spPr>
          <a:xfrm>
            <a:off x="895350" y="2390775"/>
            <a:ext cx="5502275" cy="117157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95350" y="3562350"/>
            <a:ext cx="5502275" cy="5240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5" name="Text Placeholder 4"/>
          <p:cNvSpPr>
            <a:spLocks noGrp="1"/>
          </p:cNvSpPr>
          <p:nvPr>
            <p:ph type="body" sz="quarter" idx="3"/>
          </p:nvPr>
        </p:nvSpPr>
        <p:spPr>
          <a:xfrm>
            <a:off x="6583363" y="2390775"/>
            <a:ext cx="5529262" cy="117157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83363" y="3562350"/>
            <a:ext cx="5529262" cy="5240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Tree>
    <p:extLst>
      <p:ext uri="{BB962C8B-B14F-4D97-AF65-F5344CB8AC3E}">
        <p14:creationId xmlns:p14="http://schemas.microsoft.com/office/powerpoint/2010/main" val="379306451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s-ES"/>
          </a:p>
        </p:txBody>
      </p:sp>
    </p:spTree>
    <p:extLst>
      <p:ext uri="{BB962C8B-B14F-4D97-AF65-F5344CB8AC3E}">
        <p14:creationId xmlns:p14="http://schemas.microsoft.com/office/powerpoint/2010/main" val="428916524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6286420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95350" y="650875"/>
            <a:ext cx="4194175" cy="2274888"/>
          </a:xfrm>
        </p:spPr>
        <p:txBody>
          <a:bodyPr anchor="b"/>
          <a:lstStyle>
            <a:lvl1pPr>
              <a:defRPr sz="3200"/>
            </a:lvl1pPr>
          </a:lstStyle>
          <a:p>
            <a:r>
              <a:rPr lang="en-US"/>
              <a:t>Click to edit Master title style</a:t>
            </a:r>
            <a:endParaRPr lang="es-ES"/>
          </a:p>
        </p:txBody>
      </p:sp>
      <p:sp>
        <p:nvSpPr>
          <p:cNvPr id="3" name="Content Placeholder 2"/>
          <p:cNvSpPr>
            <a:spLocks noGrp="1"/>
          </p:cNvSpPr>
          <p:nvPr>
            <p:ph idx="1"/>
          </p:nvPr>
        </p:nvSpPr>
        <p:spPr>
          <a:xfrm>
            <a:off x="5529263" y="1404938"/>
            <a:ext cx="6583362" cy="69310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4" name="Text Placeholder 3"/>
          <p:cNvSpPr>
            <a:spLocks noGrp="1"/>
          </p:cNvSpPr>
          <p:nvPr>
            <p:ph type="body" sz="half" idx="2"/>
          </p:nvPr>
        </p:nvSpPr>
        <p:spPr>
          <a:xfrm>
            <a:off x="895350" y="2925763"/>
            <a:ext cx="4194175" cy="542131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38778288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s-ES"/>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Tree>
    <p:extLst>
      <p:ext uri="{BB962C8B-B14F-4D97-AF65-F5344CB8AC3E}">
        <p14:creationId xmlns:p14="http://schemas.microsoft.com/office/powerpoint/2010/main" val="414821618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95350" y="650875"/>
            <a:ext cx="4194175" cy="2274888"/>
          </a:xfrm>
        </p:spPr>
        <p:txBody>
          <a:bodyPr anchor="b"/>
          <a:lstStyle>
            <a:lvl1pPr>
              <a:defRPr sz="3200"/>
            </a:lvl1pPr>
          </a:lstStyle>
          <a:p>
            <a:r>
              <a:rPr lang="en-US"/>
              <a:t>Click to edit Master title style</a:t>
            </a:r>
            <a:endParaRPr lang="es-ES"/>
          </a:p>
        </p:txBody>
      </p:sp>
      <p:sp>
        <p:nvSpPr>
          <p:cNvPr id="3" name="Picture Placeholder 2"/>
          <p:cNvSpPr>
            <a:spLocks noGrp="1"/>
          </p:cNvSpPr>
          <p:nvPr>
            <p:ph type="pic" idx="1"/>
          </p:nvPr>
        </p:nvSpPr>
        <p:spPr>
          <a:xfrm>
            <a:off x="5529263" y="1404938"/>
            <a:ext cx="6583362" cy="69310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ES" noProof="0">
              <a:sym typeface="Helvetica Light" charset="0"/>
            </a:endParaRPr>
          </a:p>
        </p:txBody>
      </p:sp>
      <p:sp>
        <p:nvSpPr>
          <p:cNvPr id="4" name="Text Placeholder 3"/>
          <p:cNvSpPr>
            <a:spLocks noGrp="1"/>
          </p:cNvSpPr>
          <p:nvPr>
            <p:ph type="body" sz="half" idx="2"/>
          </p:nvPr>
        </p:nvSpPr>
        <p:spPr>
          <a:xfrm>
            <a:off x="895350" y="2925763"/>
            <a:ext cx="4194175" cy="542131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261816672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s-ES"/>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Tree>
    <p:extLst>
      <p:ext uri="{BB962C8B-B14F-4D97-AF65-F5344CB8AC3E}">
        <p14:creationId xmlns:p14="http://schemas.microsoft.com/office/powerpoint/2010/main" val="234292071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77350" y="444500"/>
            <a:ext cx="2774950" cy="8445500"/>
          </a:xfrm>
        </p:spPr>
        <p:txBody>
          <a:bodyPr vert="eaVert"/>
          <a:lstStyle/>
          <a:p>
            <a:r>
              <a:rPr lang="en-US"/>
              <a:t>Click to edit Master title style</a:t>
            </a:r>
            <a:endParaRPr lang="es-ES"/>
          </a:p>
        </p:txBody>
      </p:sp>
      <p:sp>
        <p:nvSpPr>
          <p:cNvPr id="3" name="Vertical Text Placeholder 2"/>
          <p:cNvSpPr>
            <a:spLocks noGrp="1"/>
          </p:cNvSpPr>
          <p:nvPr>
            <p:ph type="body" orient="vert" idx="1"/>
          </p:nvPr>
        </p:nvSpPr>
        <p:spPr>
          <a:xfrm>
            <a:off x="952500" y="444500"/>
            <a:ext cx="8172450" cy="84455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Tree>
    <p:extLst>
      <p:ext uri="{BB962C8B-B14F-4D97-AF65-F5344CB8AC3E}">
        <p14:creationId xmlns:p14="http://schemas.microsoft.com/office/powerpoint/2010/main" val="274318981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625600" y="1597025"/>
            <a:ext cx="9753600" cy="3395663"/>
          </a:xfrm>
          <a:prstGeom prst="rect">
            <a:avLst/>
          </a:prstGeom>
        </p:spPr>
        <p:txBody>
          <a:bodyPr anchor="b"/>
          <a:lstStyle>
            <a:lvl1pPr algn="ctr">
              <a:defRPr sz="6000"/>
            </a:lvl1pPr>
          </a:lstStyle>
          <a:p>
            <a:r>
              <a:rPr lang="en-US"/>
              <a:t>Click to edit Master title style</a:t>
            </a:r>
            <a:endParaRPr lang="es-ES"/>
          </a:p>
        </p:txBody>
      </p:sp>
      <p:sp>
        <p:nvSpPr>
          <p:cNvPr id="3" name="Subtitle 2"/>
          <p:cNvSpPr>
            <a:spLocks noGrp="1"/>
          </p:cNvSpPr>
          <p:nvPr>
            <p:ph type="subTitle" idx="1"/>
          </p:nvPr>
        </p:nvSpPr>
        <p:spPr>
          <a:xfrm>
            <a:off x="1625600" y="5122863"/>
            <a:ext cx="9753600" cy="23542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s-ES"/>
          </a:p>
        </p:txBody>
      </p:sp>
    </p:spTree>
    <p:extLst>
      <p:ext uri="{BB962C8B-B14F-4D97-AF65-F5344CB8AC3E}">
        <p14:creationId xmlns:p14="http://schemas.microsoft.com/office/powerpoint/2010/main" val="202733965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93763" y="519113"/>
            <a:ext cx="11217275" cy="1885950"/>
          </a:xfrm>
          <a:prstGeom prst="rect">
            <a:avLst/>
          </a:prstGeom>
        </p:spPr>
        <p:txBody>
          <a:bodyPr/>
          <a:lstStyle/>
          <a:p>
            <a:r>
              <a:rPr lang="en-US"/>
              <a:t>Click to edit Master title style</a:t>
            </a:r>
            <a:endParaRPr lang="es-ES"/>
          </a:p>
        </p:txBody>
      </p:sp>
      <p:sp>
        <p:nvSpPr>
          <p:cNvPr id="3" name="Content Placeholder 2"/>
          <p:cNvSpPr>
            <a:spLocks noGrp="1"/>
          </p:cNvSpPr>
          <p:nvPr>
            <p:ph idx="1"/>
          </p:nvPr>
        </p:nvSpPr>
        <p:spPr>
          <a:xfrm>
            <a:off x="893763" y="2597150"/>
            <a:ext cx="11217275" cy="6188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Tree>
    <p:extLst>
      <p:ext uri="{BB962C8B-B14F-4D97-AF65-F5344CB8AC3E}">
        <p14:creationId xmlns:p14="http://schemas.microsoft.com/office/powerpoint/2010/main" val="206755427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87413" y="2432050"/>
            <a:ext cx="11217275" cy="4056063"/>
          </a:xfrm>
          <a:prstGeom prst="rect">
            <a:avLst/>
          </a:prstGeom>
        </p:spPr>
        <p:txBody>
          <a:bodyPr anchor="b"/>
          <a:lstStyle>
            <a:lvl1pPr>
              <a:defRPr sz="6000"/>
            </a:lvl1pPr>
          </a:lstStyle>
          <a:p>
            <a:r>
              <a:rPr lang="en-US"/>
              <a:t>Click to edit Master title style</a:t>
            </a:r>
            <a:endParaRPr lang="es-ES"/>
          </a:p>
        </p:txBody>
      </p:sp>
      <p:sp>
        <p:nvSpPr>
          <p:cNvPr id="3" name="Text Placeholder 2"/>
          <p:cNvSpPr>
            <a:spLocks noGrp="1"/>
          </p:cNvSpPr>
          <p:nvPr>
            <p:ph type="body" idx="1"/>
          </p:nvPr>
        </p:nvSpPr>
        <p:spPr>
          <a:xfrm>
            <a:off x="887413" y="6527800"/>
            <a:ext cx="11217275" cy="2133600"/>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Tree>
    <p:extLst>
      <p:ext uri="{BB962C8B-B14F-4D97-AF65-F5344CB8AC3E}">
        <p14:creationId xmlns:p14="http://schemas.microsoft.com/office/powerpoint/2010/main" val="126735433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93763" y="519113"/>
            <a:ext cx="11217275" cy="1885950"/>
          </a:xfrm>
          <a:prstGeom prst="rect">
            <a:avLst/>
          </a:prstGeom>
        </p:spPr>
        <p:txBody>
          <a:bodyPr/>
          <a:lstStyle/>
          <a:p>
            <a:r>
              <a:rPr lang="en-US"/>
              <a:t>Click to edit Master title style</a:t>
            </a:r>
            <a:endParaRPr lang="es-ES"/>
          </a:p>
        </p:txBody>
      </p:sp>
      <p:sp>
        <p:nvSpPr>
          <p:cNvPr id="3" name="Content Placeholder 2"/>
          <p:cNvSpPr>
            <a:spLocks noGrp="1"/>
          </p:cNvSpPr>
          <p:nvPr>
            <p:ph sz="half" idx="1"/>
          </p:nvPr>
        </p:nvSpPr>
        <p:spPr>
          <a:xfrm>
            <a:off x="893763" y="2597150"/>
            <a:ext cx="5532437" cy="6188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4" name="Content Placeholder 3"/>
          <p:cNvSpPr>
            <a:spLocks noGrp="1"/>
          </p:cNvSpPr>
          <p:nvPr>
            <p:ph sz="half" idx="2"/>
          </p:nvPr>
        </p:nvSpPr>
        <p:spPr>
          <a:xfrm>
            <a:off x="6578600" y="2597150"/>
            <a:ext cx="5532438" cy="6188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Tree>
    <p:extLst>
      <p:ext uri="{BB962C8B-B14F-4D97-AF65-F5344CB8AC3E}">
        <p14:creationId xmlns:p14="http://schemas.microsoft.com/office/powerpoint/2010/main" val="227083972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95350" y="519113"/>
            <a:ext cx="11217275" cy="1885950"/>
          </a:xfrm>
          <a:prstGeom prst="rect">
            <a:avLst/>
          </a:prstGeom>
        </p:spPr>
        <p:txBody>
          <a:bodyPr/>
          <a:lstStyle/>
          <a:p>
            <a:r>
              <a:rPr lang="en-US"/>
              <a:t>Click to edit Master title style</a:t>
            </a:r>
            <a:endParaRPr lang="es-ES"/>
          </a:p>
        </p:txBody>
      </p:sp>
      <p:sp>
        <p:nvSpPr>
          <p:cNvPr id="3" name="Text Placeholder 2"/>
          <p:cNvSpPr>
            <a:spLocks noGrp="1"/>
          </p:cNvSpPr>
          <p:nvPr>
            <p:ph type="body" idx="1"/>
          </p:nvPr>
        </p:nvSpPr>
        <p:spPr>
          <a:xfrm>
            <a:off x="895350" y="2390775"/>
            <a:ext cx="5502275" cy="1171575"/>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95350" y="3562350"/>
            <a:ext cx="5502275" cy="5240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5" name="Text Placeholder 4"/>
          <p:cNvSpPr>
            <a:spLocks noGrp="1"/>
          </p:cNvSpPr>
          <p:nvPr>
            <p:ph type="body" sz="quarter" idx="3"/>
          </p:nvPr>
        </p:nvSpPr>
        <p:spPr>
          <a:xfrm>
            <a:off x="6583363" y="2390775"/>
            <a:ext cx="5529262" cy="1171575"/>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83363" y="3562350"/>
            <a:ext cx="5529262" cy="5240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Tree>
    <p:extLst>
      <p:ext uri="{BB962C8B-B14F-4D97-AF65-F5344CB8AC3E}">
        <p14:creationId xmlns:p14="http://schemas.microsoft.com/office/powerpoint/2010/main" val="223892740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93763" y="519113"/>
            <a:ext cx="11217275" cy="1885950"/>
          </a:xfrm>
          <a:prstGeom prst="rect">
            <a:avLst/>
          </a:prstGeom>
        </p:spPr>
        <p:txBody>
          <a:bodyPr/>
          <a:lstStyle/>
          <a:p>
            <a:r>
              <a:rPr lang="en-US"/>
              <a:t>Click to edit Master title style</a:t>
            </a:r>
            <a:endParaRPr lang="es-ES"/>
          </a:p>
        </p:txBody>
      </p:sp>
    </p:spTree>
    <p:extLst>
      <p:ext uri="{BB962C8B-B14F-4D97-AF65-F5344CB8AC3E}">
        <p14:creationId xmlns:p14="http://schemas.microsoft.com/office/powerpoint/2010/main" val="115489083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385077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87413" y="2432050"/>
            <a:ext cx="11217275" cy="4056063"/>
          </a:xfrm>
        </p:spPr>
        <p:txBody>
          <a:bodyPr/>
          <a:lstStyle>
            <a:lvl1pPr>
              <a:defRPr sz="6000"/>
            </a:lvl1pPr>
          </a:lstStyle>
          <a:p>
            <a:r>
              <a:rPr lang="en-US"/>
              <a:t>Click to edit Master title style</a:t>
            </a:r>
            <a:endParaRPr lang="es-ES"/>
          </a:p>
        </p:txBody>
      </p:sp>
      <p:sp>
        <p:nvSpPr>
          <p:cNvPr id="3" name="Text Placeholder 2"/>
          <p:cNvSpPr>
            <a:spLocks noGrp="1"/>
          </p:cNvSpPr>
          <p:nvPr>
            <p:ph type="body" idx="1"/>
          </p:nvPr>
        </p:nvSpPr>
        <p:spPr>
          <a:xfrm>
            <a:off x="887413" y="6527800"/>
            <a:ext cx="11217275" cy="2133600"/>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Tree>
    <p:extLst>
      <p:ext uri="{BB962C8B-B14F-4D97-AF65-F5344CB8AC3E}">
        <p14:creationId xmlns:p14="http://schemas.microsoft.com/office/powerpoint/2010/main" val="286229984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95350" y="650875"/>
            <a:ext cx="4194175" cy="2274888"/>
          </a:xfrm>
          <a:prstGeom prst="rect">
            <a:avLst/>
          </a:prstGeom>
        </p:spPr>
        <p:txBody>
          <a:bodyPr anchor="b"/>
          <a:lstStyle>
            <a:lvl1pPr>
              <a:defRPr sz="3200"/>
            </a:lvl1pPr>
          </a:lstStyle>
          <a:p>
            <a:r>
              <a:rPr lang="en-US"/>
              <a:t>Click to edit Master title style</a:t>
            </a:r>
            <a:endParaRPr lang="es-ES"/>
          </a:p>
        </p:txBody>
      </p:sp>
      <p:sp>
        <p:nvSpPr>
          <p:cNvPr id="3" name="Content Placeholder 2"/>
          <p:cNvSpPr>
            <a:spLocks noGrp="1"/>
          </p:cNvSpPr>
          <p:nvPr>
            <p:ph idx="1"/>
          </p:nvPr>
        </p:nvSpPr>
        <p:spPr>
          <a:xfrm>
            <a:off x="5529263" y="1404938"/>
            <a:ext cx="6583362" cy="69310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4" name="Text Placeholder 3"/>
          <p:cNvSpPr>
            <a:spLocks noGrp="1"/>
          </p:cNvSpPr>
          <p:nvPr>
            <p:ph type="body" sz="half" idx="2"/>
          </p:nvPr>
        </p:nvSpPr>
        <p:spPr>
          <a:xfrm>
            <a:off x="895350" y="2925763"/>
            <a:ext cx="4194175" cy="5421312"/>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389317652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95350" y="650875"/>
            <a:ext cx="4194175" cy="2274888"/>
          </a:xfrm>
          <a:prstGeom prst="rect">
            <a:avLst/>
          </a:prstGeom>
        </p:spPr>
        <p:txBody>
          <a:bodyPr anchor="b"/>
          <a:lstStyle>
            <a:lvl1pPr>
              <a:defRPr sz="3200"/>
            </a:lvl1pPr>
          </a:lstStyle>
          <a:p>
            <a:r>
              <a:rPr lang="en-US"/>
              <a:t>Click to edit Master title style</a:t>
            </a:r>
            <a:endParaRPr lang="es-ES"/>
          </a:p>
        </p:txBody>
      </p:sp>
      <p:sp>
        <p:nvSpPr>
          <p:cNvPr id="3" name="Picture Placeholder 2"/>
          <p:cNvSpPr>
            <a:spLocks noGrp="1"/>
          </p:cNvSpPr>
          <p:nvPr>
            <p:ph type="pic" idx="1"/>
          </p:nvPr>
        </p:nvSpPr>
        <p:spPr>
          <a:xfrm>
            <a:off x="5529263" y="1404938"/>
            <a:ext cx="6583362" cy="69310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ES" noProof="0">
              <a:sym typeface="Helvetica Light" charset="0"/>
            </a:endParaRPr>
          </a:p>
        </p:txBody>
      </p:sp>
      <p:sp>
        <p:nvSpPr>
          <p:cNvPr id="4" name="Text Placeholder 3"/>
          <p:cNvSpPr>
            <a:spLocks noGrp="1"/>
          </p:cNvSpPr>
          <p:nvPr>
            <p:ph type="body" sz="half" idx="2"/>
          </p:nvPr>
        </p:nvSpPr>
        <p:spPr>
          <a:xfrm>
            <a:off x="895350" y="2925763"/>
            <a:ext cx="4194175" cy="5421312"/>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50799494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93763" y="519113"/>
            <a:ext cx="11217275" cy="1885950"/>
          </a:xfrm>
          <a:prstGeom prst="rect">
            <a:avLst/>
          </a:prstGeom>
        </p:spPr>
        <p:txBody>
          <a:bodyPr/>
          <a:lstStyle/>
          <a:p>
            <a:r>
              <a:rPr lang="en-US"/>
              <a:t>Click to edit Master title style</a:t>
            </a:r>
            <a:endParaRPr lang="es-ES"/>
          </a:p>
        </p:txBody>
      </p:sp>
      <p:sp>
        <p:nvSpPr>
          <p:cNvPr id="3" name="Vertical Text Placeholder 2"/>
          <p:cNvSpPr>
            <a:spLocks noGrp="1"/>
          </p:cNvSpPr>
          <p:nvPr>
            <p:ph type="body" orient="vert" idx="1"/>
          </p:nvPr>
        </p:nvSpPr>
        <p:spPr>
          <a:xfrm>
            <a:off x="893763" y="2597150"/>
            <a:ext cx="11217275" cy="6188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Tree>
    <p:extLst>
      <p:ext uri="{BB962C8B-B14F-4D97-AF65-F5344CB8AC3E}">
        <p14:creationId xmlns:p14="http://schemas.microsoft.com/office/powerpoint/2010/main" val="14569188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307513" y="519113"/>
            <a:ext cx="2803525" cy="8266112"/>
          </a:xfrm>
          <a:prstGeom prst="rect">
            <a:avLst/>
          </a:prstGeom>
        </p:spPr>
        <p:txBody>
          <a:bodyPr vert="eaVert"/>
          <a:lstStyle/>
          <a:p>
            <a:r>
              <a:rPr lang="en-US"/>
              <a:t>Click to edit Master title style</a:t>
            </a:r>
            <a:endParaRPr lang="es-ES"/>
          </a:p>
        </p:txBody>
      </p:sp>
      <p:sp>
        <p:nvSpPr>
          <p:cNvPr id="3" name="Vertical Text Placeholder 2"/>
          <p:cNvSpPr>
            <a:spLocks noGrp="1"/>
          </p:cNvSpPr>
          <p:nvPr>
            <p:ph type="body" orient="vert" idx="1"/>
          </p:nvPr>
        </p:nvSpPr>
        <p:spPr>
          <a:xfrm>
            <a:off x="893763" y="519113"/>
            <a:ext cx="8261350" cy="8266112"/>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Tree>
    <p:extLst>
      <p:ext uri="{BB962C8B-B14F-4D97-AF65-F5344CB8AC3E}">
        <p14:creationId xmlns:p14="http://schemas.microsoft.com/office/powerpoint/2010/main" val="142590478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625600" y="1597025"/>
            <a:ext cx="9753600" cy="3395663"/>
          </a:xfrm>
        </p:spPr>
        <p:txBody>
          <a:bodyPr anchor="b"/>
          <a:lstStyle>
            <a:lvl1pPr algn="ctr">
              <a:defRPr sz="6000"/>
            </a:lvl1pPr>
          </a:lstStyle>
          <a:p>
            <a:r>
              <a:rPr lang="en-US"/>
              <a:t>Click to edit Master title style</a:t>
            </a:r>
            <a:endParaRPr lang="es-ES"/>
          </a:p>
        </p:txBody>
      </p:sp>
      <p:sp>
        <p:nvSpPr>
          <p:cNvPr id="3" name="Subtitle 2"/>
          <p:cNvSpPr>
            <a:spLocks noGrp="1"/>
          </p:cNvSpPr>
          <p:nvPr>
            <p:ph type="subTitle" idx="1"/>
          </p:nvPr>
        </p:nvSpPr>
        <p:spPr>
          <a:xfrm>
            <a:off x="1625600" y="5122863"/>
            <a:ext cx="9753600" cy="23542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s-ES"/>
          </a:p>
        </p:txBody>
      </p:sp>
    </p:spTree>
    <p:extLst>
      <p:ext uri="{BB962C8B-B14F-4D97-AF65-F5344CB8AC3E}">
        <p14:creationId xmlns:p14="http://schemas.microsoft.com/office/powerpoint/2010/main" val="375928099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s-ES"/>
          </a:p>
        </p:txBody>
      </p:sp>
      <p:sp>
        <p:nvSpPr>
          <p:cNvPr id="3" name="Content Placeholder 2"/>
          <p:cNvSpPr>
            <a:spLocks noGrp="1"/>
          </p:cNvSpPr>
          <p:nvPr>
            <p:ph idx="1"/>
          </p:nvPr>
        </p:nvSpPr>
        <p:spPr>
          <a:xfrm>
            <a:off x="893763" y="2597150"/>
            <a:ext cx="11217275" cy="6188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Tree>
    <p:extLst>
      <p:ext uri="{BB962C8B-B14F-4D97-AF65-F5344CB8AC3E}">
        <p14:creationId xmlns:p14="http://schemas.microsoft.com/office/powerpoint/2010/main" val="283261203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87413" y="2432050"/>
            <a:ext cx="11217275" cy="4056063"/>
          </a:xfrm>
        </p:spPr>
        <p:txBody>
          <a:bodyPr anchor="b"/>
          <a:lstStyle>
            <a:lvl1pPr>
              <a:defRPr sz="6000"/>
            </a:lvl1pPr>
          </a:lstStyle>
          <a:p>
            <a:r>
              <a:rPr lang="en-US"/>
              <a:t>Click to edit Master title style</a:t>
            </a:r>
            <a:endParaRPr lang="es-ES"/>
          </a:p>
        </p:txBody>
      </p:sp>
      <p:sp>
        <p:nvSpPr>
          <p:cNvPr id="3" name="Text Placeholder 2"/>
          <p:cNvSpPr>
            <a:spLocks noGrp="1"/>
          </p:cNvSpPr>
          <p:nvPr>
            <p:ph type="body" idx="1"/>
          </p:nvPr>
        </p:nvSpPr>
        <p:spPr>
          <a:xfrm>
            <a:off x="887413" y="6527800"/>
            <a:ext cx="11217275" cy="2133600"/>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Tree>
    <p:extLst>
      <p:ext uri="{BB962C8B-B14F-4D97-AF65-F5344CB8AC3E}">
        <p14:creationId xmlns:p14="http://schemas.microsoft.com/office/powerpoint/2010/main" val="348455637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s-ES"/>
          </a:p>
        </p:txBody>
      </p:sp>
      <p:sp>
        <p:nvSpPr>
          <p:cNvPr id="3" name="Content Placeholder 2"/>
          <p:cNvSpPr>
            <a:spLocks noGrp="1"/>
          </p:cNvSpPr>
          <p:nvPr>
            <p:ph sz="half" idx="1"/>
          </p:nvPr>
        </p:nvSpPr>
        <p:spPr>
          <a:xfrm>
            <a:off x="893763" y="2597150"/>
            <a:ext cx="5532437" cy="6188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4" name="Content Placeholder 3"/>
          <p:cNvSpPr>
            <a:spLocks noGrp="1"/>
          </p:cNvSpPr>
          <p:nvPr>
            <p:ph sz="half" idx="2"/>
          </p:nvPr>
        </p:nvSpPr>
        <p:spPr>
          <a:xfrm>
            <a:off x="6578600" y="2597150"/>
            <a:ext cx="5532438" cy="6188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Tree>
    <p:extLst>
      <p:ext uri="{BB962C8B-B14F-4D97-AF65-F5344CB8AC3E}">
        <p14:creationId xmlns:p14="http://schemas.microsoft.com/office/powerpoint/2010/main" val="31923148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95350" y="519113"/>
            <a:ext cx="11217275" cy="1885950"/>
          </a:xfrm>
        </p:spPr>
        <p:txBody>
          <a:bodyPr/>
          <a:lstStyle/>
          <a:p>
            <a:r>
              <a:rPr lang="en-US"/>
              <a:t>Click to edit Master title style</a:t>
            </a:r>
            <a:endParaRPr lang="es-ES"/>
          </a:p>
        </p:txBody>
      </p:sp>
      <p:sp>
        <p:nvSpPr>
          <p:cNvPr id="3" name="Text Placeholder 2"/>
          <p:cNvSpPr>
            <a:spLocks noGrp="1"/>
          </p:cNvSpPr>
          <p:nvPr>
            <p:ph type="body" idx="1"/>
          </p:nvPr>
        </p:nvSpPr>
        <p:spPr>
          <a:xfrm>
            <a:off x="895350" y="2390775"/>
            <a:ext cx="5502275" cy="1171575"/>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95350" y="3562350"/>
            <a:ext cx="5502275" cy="5240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5" name="Text Placeholder 4"/>
          <p:cNvSpPr>
            <a:spLocks noGrp="1"/>
          </p:cNvSpPr>
          <p:nvPr>
            <p:ph type="body" sz="quarter" idx="3"/>
          </p:nvPr>
        </p:nvSpPr>
        <p:spPr>
          <a:xfrm>
            <a:off x="6583363" y="2390775"/>
            <a:ext cx="5529262" cy="1171575"/>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83363" y="3562350"/>
            <a:ext cx="5529262" cy="5240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Tree>
    <p:extLst>
      <p:ext uri="{BB962C8B-B14F-4D97-AF65-F5344CB8AC3E}">
        <p14:creationId xmlns:p14="http://schemas.microsoft.com/office/powerpoint/2010/main" val="378665523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s-ES"/>
          </a:p>
        </p:txBody>
      </p:sp>
    </p:spTree>
    <p:extLst>
      <p:ext uri="{BB962C8B-B14F-4D97-AF65-F5344CB8AC3E}">
        <p14:creationId xmlns:p14="http://schemas.microsoft.com/office/powerpoint/2010/main" val="10103544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s-ES"/>
          </a:p>
        </p:txBody>
      </p:sp>
      <p:sp>
        <p:nvSpPr>
          <p:cNvPr id="3" name="Content Placeholder 2"/>
          <p:cNvSpPr>
            <a:spLocks noGrp="1"/>
          </p:cNvSpPr>
          <p:nvPr>
            <p:ph sz="half" idx="1"/>
          </p:nvPr>
        </p:nvSpPr>
        <p:spPr>
          <a:xfrm>
            <a:off x="1270000" y="8191500"/>
            <a:ext cx="5156200" cy="1130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4" name="Content Placeholder 3"/>
          <p:cNvSpPr>
            <a:spLocks noGrp="1"/>
          </p:cNvSpPr>
          <p:nvPr>
            <p:ph sz="half" idx="2"/>
          </p:nvPr>
        </p:nvSpPr>
        <p:spPr>
          <a:xfrm>
            <a:off x="6578600" y="8191500"/>
            <a:ext cx="5156200" cy="1130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Tree>
    <p:extLst>
      <p:ext uri="{BB962C8B-B14F-4D97-AF65-F5344CB8AC3E}">
        <p14:creationId xmlns:p14="http://schemas.microsoft.com/office/powerpoint/2010/main" val="303423794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8655862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95350" y="650875"/>
            <a:ext cx="4194175" cy="2274888"/>
          </a:xfrm>
        </p:spPr>
        <p:txBody>
          <a:bodyPr anchor="b"/>
          <a:lstStyle>
            <a:lvl1pPr>
              <a:defRPr sz="3200"/>
            </a:lvl1pPr>
          </a:lstStyle>
          <a:p>
            <a:r>
              <a:rPr lang="en-US"/>
              <a:t>Click to edit Master title style</a:t>
            </a:r>
            <a:endParaRPr lang="es-ES"/>
          </a:p>
        </p:txBody>
      </p:sp>
      <p:sp>
        <p:nvSpPr>
          <p:cNvPr id="3" name="Content Placeholder 2"/>
          <p:cNvSpPr>
            <a:spLocks noGrp="1"/>
          </p:cNvSpPr>
          <p:nvPr>
            <p:ph idx="1"/>
          </p:nvPr>
        </p:nvSpPr>
        <p:spPr>
          <a:xfrm>
            <a:off x="5529263" y="1404938"/>
            <a:ext cx="6583362" cy="69310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4" name="Text Placeholder 3"/>
          <p:cNvSpPr>
            <a:spLocks noGrp="1"/>
          </p:cNvSpPr>
          <p:nvPr>
            <p:ph type="body" sz="half" idx="2"/>
          </p:nvPr>
        </p:nvSpPr>
        <p:spPr>
          <a:xfrm>
            <a:off x="895350" y="2925763"/>
            <a:ext cx="4194175" cy="5421312"/>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425997666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95350" y="650875"/>
            <a:ext cx="4194175" cy="2274888"/>
          </a:xfrm>
        </p:spPr>
        <p:txBody>
          <a:bodyPr anchor="b"/>
          <a:lstStyle>
            <a:lvl1pPr>
              <a:defRPr sz="3200"/>
            </a:lvl1pPr>
          </a:lstStyle>
          <a:p>
            <a:r>
              <a:rPr lang="en-US"/>
              <a:t>Click to edit Master title style</a:t>
            </a:r>
            <a:endParaRPr lang="es-ES"/>
          </a:p>
        </p:txBody>
      </p:sp>
      <p:sp>
        <p:nvSpPr>
          <p:cNvPr id="3" name="Picture Placeholder 2"/>
          <p:cNvSpPr>
            <a:spLocks noGrp="1"/>
          </p:cNvSpPr>
          <p:nvPr>
            <p:ph type="pic" idx="1"/>
          </p:nvPr>
        </p:nvSpPr>
        <p:spPr>
          <a:xfrm>
            <a:off x="5529263" y="1404938"/>
            <a:ext cx="6583362" cy="69310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ES" noProof="0">
              <a:sym typeface="Helvetica Light" charset="0"/>
            </a:endParaRPr>
          </a:p>
        </p:txBody>
      </p:sp>
      <p:sp>
        <p:nvSpPr>
          <p:cNvPr id="4" name="Text Placeholder 3"/>
          <p:cNvSpPr>
            <a:spLocks noGrp="1"/>
          </p:cNvSpPr>
          <p:nvPr>
            <p:ph type="body" sz="half" idx="2"/>
          </p:nvPr>
        </p:nvSpPr>
        <p:spPr>
          <a:xfrm>
            <a:off x="895350" y="2925763"/>
            <a:ext cx="4194175" cy="5421312"/>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293862656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s-ES"/>
          </a:p>
        </p:txBody>
      </p:sp>
      <p:sp>
        <p:nvSpPr>
          <p:cNvPr id="3" name="Vertical Text Placeholder 2"/>
          <p:cNvSpPr>
            <a:spLocks noGrp="1"/>
          </p:cNvSpPr>
          <p:nvPr>
            <p:ph type="body" orient="vert" idx="1"/>
          </p:nvPr>
        </p:nvSpPr>
        <p:spPr>
          <a:xfrm>
            <a:off x="893763" y="2597150"/>
            <a:ext cx="11217275" cy="6188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Tree>
    <p:extLst>
      <p:ext uri="{BB962C8B-B14F-4D97-AF65-F5344CB8AC3E}">
        <p14:creationId xmlns:p14="http://schemas.microsoft.com/office/powerpoint/2010/main" val="404218956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307513" y="2597150"/>
            <a:ext cx="2803525" cy="6188075"/>
          </a:xfrm>
        </p:spPr>
        <p:txBody>
          <a:bodyPr vert="eaVert"/>
          <a:lstStyle/>
          <a:p>
            <a:r>
              <a:rPr lang="en-US"/>
              <a:t>Click to edit Master title style</a:t>
            </a:r>
            <a:endParaRPr lang="es-ES"/>
          </a:p>
        </p:txBody>
      </p:sp>
      <p:sp>
        <p:nvSpPr>
          <p:cNvPr id="3" name="Vertical Text Placeholder 2"/>
          <p:cNvSpPr>
            <a:spLocks noGrp="1"/>
          </p:cNvSpPr>
          <p:nvPr>
            <p:ph type="body" orient="vert" idx="1"/>
          </p:nvPr>
        </p:nvSpPr>
        <p:spPr>
          <a:xfrm>
            <a:off x="893763" y="2597150"/>
            <a:ext cx="8261350" cy="6188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Tree>
    <p:extLst>
      <p:ext uri="{BB962C8B-B14F-4D97-AF65-F5344CB8AC3E}">
        <p14:creationId xmlns:p14="http://schemas.microsoft.com/office/powerpoint/2010/main" val="28799810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95350" y="519113"/>
            <a:ext cx="11217275" cy="1885950"/>
          </a:xfrm>
        </p:spPr>
        <p:txBody>
          <a:bodyPr/>
          <a:lstStyle/>
          <a:p>
            <a:r>
              <a:rPr lang="en-US"/>
              <a:t>Click to edit Master title style</a:t>
            </a:r>
            <a:endParaRPr lang="es-ES"/>
          </a:p>
        </p:txBody>
      </p:sp>
      <p:sp>
        <p:nvSpPr>
          <p:cNvPr id="3" name="Text Placeholder 2"/>
          <p:cNvSpPr>
            <a:spLocks noGrp="1"/>
          </p:cNvSpPr>
          <p:nvPr>
            <p:ph type="body" idx="1"/>
          </p:nvPr>
        </p:nvSpPr>
        <p:spPr>
          <a:xfrm>
            <a:off x="895350" y="2390775"/>
            <a:ext cx="5502275" cy="117157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95350" y="3562350"/>
            <a:ext cx="5502275" cy="5240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5" name="Text Placeholder 4"/>
          <p:cNvSpPr>
            <a:spLocks noGrp="1"/>
          </p:cNvSpPr>
          <p:nvPr>
            <p:ph type="body" sz="quarter" idx="3"/>
          </p:nvPr>
        </p:nvSpPr>
        <p:spPr>
          <a:xfrm>
            <a:off x="6583363" y="2390775"/>
            <a:ext cx="5529262" cy="117157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83363" y="3562350"/>
            <a:ext cx="5529262" cy="5240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Tree>
    <p:extLst>
      <p:ext uri="{BB962C8B-B14F-4D97-AF65-F5344CB8AC3E}">
        <p14:creationId xmlns:p14="http://schemas.microsoft.com/office/powerpoint/2010/main" val="34096995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s-ES"/>
          </a:p>
        </p:txBody>
      </p:sp>
    </p:spTree>
    <p:extLst>
      <p:ext uri="{BB962C8B-B14F-4D97-AF65-F5344CB8AC3E}">
        <p14:creationId xmlns:p14="http://schemas.microsoft.com/office/powerpoint/2010/main" val="4639981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95198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95350" y="650875"/>
            <a:ext cx="4194175" cy="2274888"/>
          </a:xfrm>
        </p:spPr>
        <p:txBody>
          <a:bodyPr/>
          <a:lstStyle>
            <a:lvl1pPr>
              <a:defRPr sz="3200"/>
            </a:lvl1pPr>
          </a:lstStyle>
          <a:p>
            <a:r>
              <a:rPr lang="en-US"/>
              <a:t>Click to edit Master title style</a:t>
            </a:r>
            <a:endParaRPr lang="es-ES"/>
          </a:p>
        </p:txBody>
      </p:sp>
      <p:sp>
        <p:nvSpPr>
          <p:cNvPr id="3" name="Content Placeholder 2"/>
          <p:cNvSpPr>
            <a:spLocks noGrp="1"/>
          </p:cNvSpPr>
          <p:nvPr>
            <p:ph idx="1"/>
          </p:nvPr>
        </p:nvSpPr>
        <p:spPr>
          <a:xfrm>
            <a:off x="5529263" y="1404938"/>
            <a:ext cx="6583362" cy="69310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4" name="Text Placeholder 3"/>
          <p:cNvSpPr>
            <a:spLocks noGrp="1"/>
          </p:cNvSpPr>
          <p:nvPr>
            <p:ph type="body" sz="half" idx="2"/>
          </p:nvPr>
        </p:nvSpPr>
        <p:spPr>
          <a:xfrm>
            <a:off x="895350" y="2925763"/>
            <a:ext cx="4194175" cy="542131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33822964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95350" y="650875"/>
            <a:ext cx="4194175" cy="2274888"/>
          </a:xfrm>
        </p:spPr>
        <p:txBody>
          <a:bodyPr/>
          <a:lstStyle>
            <a:lvl1pPr>
              <a:defRPr sz="3200"/>
            </a:lvl1pPr>
          </a:lstStyle>
          <a:p>
            <a:r>
              <a:rPr lang="en-US"/>
              <a:t>Click to edit Master title style</a:t>
            </a:r>
            <a:endParaRPr lang="es-ES"/>
          </a:p>
        </p:txBody>
      </p:sp>
      <p:sp>
        <p:nvSpPr>
          <p:cNvPr id="3" name="Picture Placeholder 2"/>
          <p:cNvSpPr>
            <a:spLocks noGrp="1"/>
          </p:cNvSpPr>
          <p:nvPr>
            <p:ph type="pic" idx="1"/>
          </p:nvPr>
        </p:nvSpPr>
        <p:spPr>
          <a:xfrm>
            <a:off x="5529263" y="1404938"/>
            <a:ext cx="6583362" cy="69310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ES" noProof="0">
              <a:sym typeface="Helvetica Light" charset="0"/>
            </a:endParaRPr>
          </a:p>
        </p:txBody>
      </p:sp>
      <p:sp>
        <p:nvSpPr>
          <p:cNvPr id="4" name="Text Placeholder 3"/>
          <p:cNvSpPr>
            <a:spLocks noGrp="1"/>
          </p:cNvSpPr>
          <p:nvPr>
            <p:ph type="body" sz="half" idx="2"/>
          </p:nvPr>
        </p:nvSpPr>
        <p:spPr>
          <a:xfrm>
            <a:off x="895350" y="2925763"/>
            <a:ext cx="4194175" cy="542131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31498640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blipFill dpi="0" rotWithShape="0">
          <a:blip r:embed="rId13"/>
          <a:srcRect/>
          <a:tile tx="0" ty="0" sx="100000" sy="100000" flip="none" algn="tl"/>
        </a:blipFill>
        <a:effectLst/>
      </p:bgPr>
    </p:bg>
    <p:spTree>
      <p:nvGrpSpPr>
        <p:cNvPr id="1" name=""/>
        <p:cNvGrpSpPr/>
        <p:nvPr/>
      </p:nvGrpSpPr>
      <p:grpSpPr>
        <a:xfrm>
          <a:off x="0" y="0"/>
          <a:ext cx="0" cy="0"/>
          <a:chOff x="0" y="0"/>
          <a:chExt cx="0" cy="0"/>
        </a:xfrm>
      </p:grpSpPr>
      <p:sp>
        <p:nvSpPr>
          <p:cNvPr id="1026" name="Rectangle 1">
            <a:extLst>
              <a:ext uri="{FF2B5EF4-FFF2-40B4-BE49-F238E27FC236}">
                <a16:creationId xmlns:a16="http://schemas.microsoft.com/office/drawing/2014/main" id="{F6AE2569-3344-CD9D-4286-88FB7419B0E5}"/>
              </a:ext>
            </a:extLst>
          </p:cNvPr>
          <p:cNvSpPr>
            <a:spLocks noGrp="1"/>
          </p:cNvSpPr>
          <p:nvPr>
            <p:ph type="title"/>
          </p:nvPr>
        </p:nvSpPr>
        <p:spPr bwMode="auto">
          <a:xfrm>
            <a:off x="1270000" y="6718300"/>
            <a:ext cx="10464800" cy="1422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0" tIns="0" rIns="0" bIns="0" numCol="1" anchor="b" anchorCtr="0" compatLnSpc="1">
            <a:prstTxWarp prst="textNoShape">
              <a:avLst/>
            </a:prstTxWarp>
          </a:bodyPr>
          <a:lstStyle/>
          <a:p>
            <a:pPr lvl="0"/>
            <a:r>
              <a:rPr lang="es-ES" altLang="es-ES">
                <a:sym typeface="Helvetica Light" charset="0"/>
              </a:rPr>
              <a:t>Click to edit Master title style</a:t>
            </a:r>
          </a:p>
        </p:txBody>
      </p:sp>
      <p:sp>
        <p:nvSpPr>
          <p:cNvPr id="1027" name="Rectangle 2">
            <a:extLst>
              <a:ext uri="{FF2B5EF4-FFF2-40B4-BE49-F238E27FC236}">
                <a16:creationId xmlns:a16="http://schemas.microsoft.com/office/drawing/2014/main" id="{16FE7DA2-A339-34A8-9777-6A89023CB436}"/>
              </a:ext>
            </a:extLst>
          </p:cNvPr>
          <p:cNvSpPr>
            <a:spLocks noGrp="1"/>
          </p:cNvSpPr>
          <p:nvPr>
            <p:ph type="body" idx="1"/>
          </p:nvPr>
        </p:nvSpPr>
        <p:spPr bwMode="auto">
          <a:xfrm>
            <a:off x="1270000" y="8191500"/>
            <a:ext cx="10464800" cy="1130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0" tIns="0" rIns="0" bIns="0" numCol="1" anchor="t" anchorCtr="0" compatLnSpc="1">
            <a:prstTxWarp prst="textNoShape">
              <a:avLst/>
            </a:prstTxWarp>
          </a:bodyPr>
          <a:lstStyle/>
          <a:p>
            <a:pPr lvl="0"/>
            <a:r>
              <a:rPr lang="es-ES" altLang="es-ES">
                <a:sym typeface="Helvetica Light" charset="0"/>
              </a:rPr>
              <a:t>Click to edit Master text styles</a:t>
            </a:r>
          </a:p>
          <a:p>
            <a:pPr lvl="1"/>
            <a:r>
              <a:rPr lang="es-ES" altLang="es-ES">
                <a:sym typeface="Helvetica Light" charset="0"/>
              </a:rPr>
              <a:t>Second level</a:t>
            </a:r>
          </a:p>
          <a:p>
            <a:pPr lvl="2"/>
            <a:r>
              <a:rPr lang="es-ES" altLang="es-ES">
                <a:sym typeface="Helvetica Light" charset="0"/>
              </a:rPr>
              <a:t>Third level</a:t>
            </a:r>
          </a:p>
          <a:p>
            <a:pPr lvl="3"/>
            <a:r>
              <a:rPr lang="es-ES" altLang="es-ES">
                <a:sym typeface="Helvetica Light" charset="0"/>
              </a:rPr>
              <a:t>Fourth level</a:t>
            </a:r>
          </a:p>
          <a:p>
            <a:pPr lvl="4"/>
            <a:r>
              <a:rPr lang="es-ES" altLang="es-ES">
                <a:sym typeface="Helvetica Light" charset="0"/>
              </a:rPr>
              <a:t>Fifth level</a:t>
            </a:r>
          </a:p>
        </p:txBody>
      </p:sp>
    </p:spTree>
  </p:cSld>
  <p:clrMap bg1="lt1" tx1="dk1" bg2="lt2" tx2="dk2" accent1="accent1" accent2="accent2" accent3="accent3" accent4="accent4" accent5="accent5" accent6="accent6" hlink="hlink" folHlink="folHlink"/>
  <p:sldLayoutIdLst>
    <p:sldLayoutId id="2147483652" r:id="rId1"/>
    <p:sldLayoutId id="2147483653" r:id="rId2"/>
    <p:sldLayoutId id="2147483654" r:id="rId3"/>
    <p:sldLayoutId id="2147483655" r:id="rId4"/>
    <p:sldLayoutId id="2147483656" r:id="rId5"/>
    <p:sldLayoutId id="2147483657" r:id="rId6"/>
    <p:sldLayoutId id="2147483658" r:id="rId7"/>
    <p:sldLayoutId id="2147483659" r:id="rId8"/>
    <p:sldLayoutId id="2147483660" r:id="rId9"/>
    <p:sldLayoutId id="2147483661" r:id="rId10"/>
    <p:sldLayoutId id="2147483662" r:id="rId11"/>
  </p:sldLayoutIdLst>
  <p:txStyles>
    <p:titleStyle>
      <a:lvl1pPr algn="ctr" defTabSz="584200" rtl="0" eaLnBrk="0" fontAlgn="base" hangingPunct="0">
        <a:spcBef>
          <a:spcPct val="0"/>
        </a:spcBef>
        <a:spcAft>
          <a:spcPct val="0"/>
        </a:spcAft>
        <a:defRPr sz="8000" kern="1200">
          <a:solidFill>
            <a:srgbClr val="000000"/>
          </a:solidFill>
          <a:latin typeface="+mj-lt"/>
          <a:ea typeface="+mj-ea"/>
          <a:cs typeface="+mj-cs"/>
          <a:sym typeface="Helvetica Light" charset="0"/>
        </a:defRPr>
      </a:lvl1pPr>
      <a:lvl2pPr algn="ctr" defTabSz="584200" rtl="0" eaLnBrk="0" fontAlgn="base" hangingPunct="0">
        <a:spcBef>
          <a:spcPct val="0"/>
        </a:spcBef>
        <a:spcAft>
          <a:spcPct val="0"/>
        </a:spcAft>
        <a:defRPr sz="8000">
          <a:solidFill>
            <a:srgbClr val="000000"/>
          </a:solidFill>
          <a:latin typeface="Helvetica Light" charset="0"/>
          <a:ea typeface="Helvetica Light" charset="0"/>
          <a:cs typeface="Helvetica Light" charset="0"/>
          <a:sym typeface="Helvetica Light" charset="0"/>
        </a:defRPr>
      </a:lvl2pPr>
      <a:lvl3pPr algn="ctr" defTabSz="584200" rtl="0" eaLnBrk="0" fontAlgn="base" hangingPunct="0">
        <a:spcBef>
          <a:spcPct val="0"/>
        </a:spcBef>
        <a:spcAft>
          <a:spcPct val="0"/>
        </a:spcAft>
        <a:defRPr sz="8000">
          <a:solidFill>
            <a:srgbClr val="000000"/>
          </a:solidFill>
          <a:latin typeface="Helvetica Light" charset="0"/>
          <a:ea typeface="Helvetica Light" charset="0"/>
          <a:cs typeface="Helvetica Light" charset="0"/>
          <a:sym typeface="Helvetica Light" charset="0"/>
        </a:defRPr>
      </a:lvl3pPr>
      <a:lvl4pPr algn="ctr" defTabSz="584200" rtl="0" eaLnBrk="0" fontAlgn="base" hangingPunct="0">
        <a:spcBef>
          <a:spcPct val="0"/>
        </a:spcBef>
        <a:spcAft>
          <a:spcPct val="0"/>
        </a:spcAft>
        <a:defRPr sz="8000">
          <a:solidFill>
            <a:srgbClr val="000000"/>
          </a:solidFill>
          <a:latin typeface="Helvetica Light" charset="0"/>
          <a:ea typeface="Helvetica Light" charset="0"/>
          <a:cs typeface="Helvetica Light" charset="0"/>
          <a:sym typeface="Helvetica Light" charset="0"/>
        </a:defRPr>
      </a:lvl4pPr>
      <a:lvl5pPr algn="ctr" defTabSz="584200" rtl="0" eaLnBrk="0" fontAlgn="base" hangingPunct="0">
        <a:spcBef>
          <a:spcPct val="0"/>
        </a:spcBef>
        <a:spcAft>
          <a:spcPct val="0"/>
        </a:spcAft>
        <a:defRPr sz="8000">
          <a:solidFill>
            <a:srgbClr val="000000"/>
          </a:solidFill>
          <a:latin typeface="Helvetica Light" charset="0"/>
          <a:ea typeface="Helvetica Light" charset="0"/>
          <a:cs typeface="Helvetica Light" charset="0"/>
          <a:sym typeface="Helvetica Light" charset="0"/>
        </a:defRPr>
      </a:lvl5pPr>
      <a:lvl6pPr marL="457200" algn="ctr" defTabSz="584200" rtl="0" fontAlgn="base" hangingPunct="0">
        <a:spcBef>
          <a:spcPct val="0"/>
        </a:spcBef>
        <a:spcAft>
          <a:spcPct val="0"/>
        </a:spcAft>
        <a:defRPr sz="8000">
          <a:solidFill>
            <a:srgbClr val="000000"/>
          </a:solidFill>
          <a:latin typeface="Helvetica Light" charset="0"/>
          <a:ea typeface="Helvetica Light" charset="0"/>
          <a:cs typeface="Helvetica Light" charset="0"/>
          <a:sym typeface="Helvetica Light" charset="0"/>
        </a:defRPr>
      </a:lvl6pPr>
      <a:lvl7pPr marL="914400" algn="ctr" defTabSz="584200" rtl="0" fontAlgn="base" hangingPunct="0">
        <a:spcBef>
          <a:spcPct val="0"/>
        </a:spcBef>
        <a:spcAft>
          <a:spcPct val="0"/>
        </a:spcAft>
        <a:defRPr sz="8000">
          <a:solidFill>
            <a:srgbClr val="000000"/>
          </a:solidFill>
          <a:latin typeface="Helvetica Light" charset="0"/>
          <a:ea typeface="Helvetica Light" charset="0"/>
          <a:cs typeface="Helvetica Light" charset="0"/>
          <a:sym typeface="Helvetica Light" charset="0"/>
        </a:defRPr>
      </a:lvl7pPr>
      <a:lvl8pPr marL="1371600" algn="ctr" defTabSz="584200" rtl="0" fontAlgn="base" hangingPunct="0">
        <a:spcBef>
          <a:spcPct val="0"/>
        </a:spcBef>
        <a:spcAft>
          <a:spcPct val="0"/>
        </a:spcAft>
        <a:defRPr sz="8000">
          <a:solidFill>
            <a:srgbClr val="000000"/>
          </a:solidFill>
          <a:latin typeface="Helvetica Light" charset="0"/>
          <a:ea typeface="Helvetica Light" charset="0"/>
          <a:cs typeface="Helvetica Light" charset="0"/>
          <a:sym typeface="Helvetica Light" charset="0"/>
        </a:defRPr>
      </a:lvl8pPr>
      <a:lvl9pPr marL="1828800" algn="ctr" defTabSz="584200" rtl="0" fontAlgn="base" hangingPunct="0">
        <a:spcBef>
          <a:spcPct val="0"/>
        </a:spcBef>
        <a:spcAft>
          <a:spcPct val="0"/>
        </a:spcAft>
        <a:defRPr sz="8000">
          <a:solidFill>
            <a:srgbClr val="000000"/>
          </a:solidFill>
          <a:latin typeface="Helvetica Light" charset="0"/>
          <a:ea typeface="Helvetica Light" charset="0"/>
          <a:cs typeface="Helvetica Light" charset="0"/>
          <a:sym typeface="Helvetica Light" charset="0"/>
        </a:defRPr>
      </a:lvl9pPr>
    </p:titleStyle>
    <p:bodyStyle>
      <a:lvl1pPr algn="just" defTabSz="584200" rtl="0" eaLnBrk="0" fontAlgn="base" hangingPunct="0">
        <a:spcBef>
          <a:spcPts val="4200"/>
        </a:spcBef>
        <a:spcAft>
          <a:spcPct val="0"/>
        </a:spcAft>
        <a:defRPr sz="2800" kern="1200">
          <a:solidFill>
            <a:srgbClr val="000000"/>
          </a:solidFill>
          <a:latin typeface="+mn-lt"/>
          <a:ea typeface="+mn-ea"/>
          <a:cs typeface="+mn-cs"/>
          <a:sym typeface="Helvetica Light" charset="0"/>
        </a:defRPr>
      </a:lvl1pPr>
      <a:lvl2pPr marL="228600" algn="just" defTabSz="584200" rtl="0" eaLnBrk="0" fontAlgn="base" hangingPunct="0">
        <a:spcBef>
          <a:spcPts val="4200"/>
        </a:spcBef>
        <a:spcAft>
          <a:spcPct val="0"/>
        </a:spcAft>
        <a:defRPr sz="2800" kern="1200">
          <a:solidFill>
            <a:srgbClr val="000000"/>
          </a:solidFill>
          <a:latin typeface="+mn-lt"/>
          <a:ea typeface="+mn-ea"/>
          <a:cs typeface="+mn-cs"/>
          <a:sym typeface="Helvetica Light" charset="0"/>
        </a:defRPr>
      </a:lvl2pPr>
      <a:lvl3pPr marL="457200" algn="just" defTabSz="584200" rtl="0" eaLnBrk="0" fontAlgn="base" hangingPunct="0">
        <a:spcBef>
          <a:spcPts val="4200"/>
        </a:spcBef>
        <a:spcAft>
          <a:spcPct val="0"/>
        </a:spcAft>
        <a:defRPr sz="2800" kern="1200">
          <a:solidFill>
            <a:srgbClr val="000000"/>
          </a:solidFill>
          <a:latin typeface="+mn-lt"/>
          <a:ea typeface="+mn-ea"/>
          <a:cs typeface="+mn-cs"/>
          <a:sym typeface="Helvetica Light" charset="0"/>
        </a:defRPr>
      </a:lvl3pPr>
      <a:lvl4pPr marL="685800" algn="just" defTabSz="584200" rtl="0" eaLnBrk="0" fontAlgn="base" hangingPunct="0">
        <a:spcBef>
          <a:spcPts val="4200"/>
        </a:spcBef>
        <a:spcAft>
          <a:spcPct val="0"/>
        </a:spcAft>
        <a:defRPr sz="2800" kern="1200">
          <a:solidFill>
            <a:srgbClr val="000000"/>
          </a:solidFill>
          <a:latin typeface="+mn-lt"/>
          <a:ea typeface="+mn-ea"/>
          <a:cs typeface="+mn-cs"/>
          <a:sym typeface="Helvetica Light" charset="0"/>
        </a:defRPr>
      </a:lvl4pPr>
      <a:lvl5pPr marL="914400" algn="just" defTabSz="584200" rtl="0" eaLnBrk="0" fontAlgn="base" hangingPunct="0">
        <a:spcBef>
          <a:spcPts val="4200"/>
        </a:spcBef>
        <a:spcAft>
          <a:spcPct val="0"/>
        </a:spcAft>
        <a:defRPr sz="2800" kern="1200">
          <a:solidFill>
            <a:srgbClr val="000000"/>
          </a:solidFill>
          <a:latin typeface="+mn-lt"/>
          <a:ea typeface="+mn-ea"/>
          <a:cs typeface="+mn-cs"/>
          <a:sym typeface="Helvetica Light"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bwMode="auto">
      <p:bgPr>
        <a:solidFill>
          <a:srgbClr val="FFFFFF"/>
        </a:solidFill>
        <a:effectLst/>
      </p:bgPr>
    </p:bg>
    <p:spTree>
      <p:nvGrpSpPr>
        <p:cNvPr id="1" name=""/>
        <p:cNvGrpSpPr/>
        <p:nvPr/>
      </p:nvGrpSpPr>
      <p:grpSpPr>
        <a:xfrm>
          <a:off x="0" y="0"/>
          <a:ext cx="0" cy="0"/>
          <a:chOff x="0" y="0"/>
          <a:chExt cx="0" cy="0"/>
        </a:xfrm>
      </p:grpSpPr>
      <p:sp>
        <p:nvSpPr>
          <p:cNvPr id="2050" name="Rectangle 1">
            <a:extLst>
              <a:ext uri="{FF2B5EF4-FFF2-40B4-BE49-F238E27FC236}">
                <a16:creationId xmlns:a16="http://schemas.microsoft.com/office/drawing/2014/main" id="{B3EE4760-2551-8B67-6E45-AEBC393EAC61}"/>
              </a:ext>
            </a:extLst>
          </p:cNvPr>
          <p:cNvSpPr>
            <a:spLocks noGrp="1"/>
          </p:cNvSpPr>
          <p:nvPr>
            <p:ph type="title"/>
          </p:nvPr>
        </p:nvSpPr>
        <p:spPr bwMode="auto">
          <a:xfrm>
            <a:off x="952500" y="444500"/>
            <a:ext cx="11099800" cy="2159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0" tIns="0" rIns="0" bIns="0" numCol="1" anchor="ctr" anchorCtr="0" compatLnSpc="1">
            <a:prstTxWarp prst="textNoShape">
              <a:avLst/>
            </a:prstTxWarp>
          </a:bodyPr>
          <a:lstStyle/>
          <a:p>
            <a:pPr lvl="0"/>
            <a:r>
              <a:rPr lang="es-ES" altLang="es-ES">
                <a:sym typeface="Helvetica Light" charset="0"/>
              </a:rPr>
              <a:t>Click to edit Master title style</a:t>
            </a:r>
          </a:p>
        </p:txBody>
      </p:sp>
      <p:sp>
        <p:nvSpPr>
          <p:cNvPr id="2051" name="Rectangle 2">
            <a:extLst>
              <a:ext uri="{FF2B5EF4-FFF2-40B4-BE49-F238E27FC236}">
                <a16:creationId xmlns:a16="http://schemas.microsoft.com/office/drawing/2014/main" id="{669ABD33-4B7D-BA71-72E7-F70BEE44401E}"/>
              </a:ext>
            </a:extLst>
          </p:cNvPr>
          <p:cNvSpPr>
            <a:spLocks noGrp="1"/>
          </p:cNvSpPr>
          <p:nvPr>
            <p:ph type="body" idx="1"/>
          </p:nvPr>
        </p:nvSpPr>
        <p:spPr bwMode="auto">
          <a:xfrm>
            <a:off x="952500" y="2603500"/>
            <a:ext cx="11099800" cy="6286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0" tIns="0" rIns="0" bIns="0" numCol="1" anchor="ctr" anchorCtr="0" compatLnSpc="1">
            <a:prstTxWarp prst="textNoShape">
              <a:avLst/>
            </a:prstTxWarp>
          </a:bodyPr>
          <a:lstStyle/>
          <a:p>
            <a:pPr lvl="0"/>
            <a:r>
              <a:rPr lang="es-ES" altLang="es-ES">
                <a:sym typeface="Helvetica Light" charset="0"/>
              </a:rPr>
              <a:t>Click to edit Master text styles</a:t>
            </a:r>
          </a:p>
          <a:p>
            <a:pPr lvl="1"/>
            <a:r>
              <a:rPr lang="es-ES" altLang="es-ES">
                <a:sym typeface="Helvetica Light" charset="0"/>
              </a:rPr>
              <a:t>Second level</a:t>
            </a:r>
          </a:p>
          <a:p>
            <a:pPr lvl="2"/>
            <a:r>
              <a:rPr lang="es-ES" altLang="es-ES">
                <a:sym typeface="Helvetica Light" charset="0"/>
              </a:rPr>
              <a:t>Third level</a:t>
            </a:r>
          </a:p>
          <a:p>
            <a:pPr lvl="3"/>
            <a:r>
              <a:rPr lang="es-ES" altLang="es-ES">
                <a:sym typeface="Helvetica Light" charset="0"/>
              </a:rPr>
              <a:t>Fourth level</a:t>
            </a:r>
          </a:p>
          <a:p>
            <a:pPr lvl="4"/>
            <a:r>
              <a:rPr lang="es-ES" altLang="es-ES">
                <a:sym typeface="Helvetica Light" charset="0"/>
              </a:rPr>
              <a:t>Fifth level</a:t>
            </a:r>
          </a:p>
        </p:txBody>
      </p:sp>
    </p:spTree>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Lst>
  <p:txStyles>
    <p:titleStyle>
      <a:lvl1pPr algn="ctr" defTabSz="584200" rtl="0" eaLnBrk="0" fontAlgn="base" hangingPunct="0">
        <a:spcBef>
          <a:spcPct val="0"/>
        </a:spcBef>
        <a:spcAft>
          <a:spcPct val="0"/>
        </a:spcAft>
        <a:defRPr sz="8000" kern="1200">
          <a:solidFill>
            <a:srgbClr val="000000"/>
          </a:solidFill>
          <a:latin typeface="+mj-lt"/>
          <a:ea typeface="+mj-ea"/>
          <a:cs typeface="+mj-cs"/>
          <a:sym typeface="Helvetica Light" charset="0"/>
        </a:defRPr>
      </a:lvl1pPr>
      <a:lvl2pPr algn="ctr" defTabSz="584200" rtl="0" eaLnBrk="0" fontAlgn="base" hangingPunct="0">
        <a:spcBef>
          <a:spcPct val="0"/>
        </a:spcBef>
        <a:spcAft>
          <a:spcPct val="0"/>
        </a:spcAft>
        <a:defRPr sz="8000">
          <a:solidFill>
            <a:srgbClr val="000000"/>
          </a:solidFill>
          <a:latin typeface="Helvetica Light" charset="0"/>
          <a:ea typeface="Helvetica Light" charset="0"/>
          <a:cs typeface="Helvetica Light" charset="0"/>
          <a:sym typeface="Helvetica Light" charset="0"/>
        </a:defRPr>
      </a:lvl2pPr>
      <a:lvl3pPr algn="ctr" defTabSz="584200" rtl="0" eaLnBrk="0" fontAlgn="base" hangingPunct="0">
        <a:spcBef>
          <a:spcPct val="0"/>
        </a:spcBef>
        <a:spcAft>
          <a:spcPct val="0"/>
        </a:spcAft>
        <a:defRPr sz="8000">
          <a:solidFill>
            <a:srgbClr val="000000"/>
          </a:solidFill>
          <a:latin typeface="Helvetica Light" charset="0"/>
          <a:ea typeface="Helvetica Light" charset="0"/>
          <a:cs typeface="Helvetica Light" charset="0"/>
          <a:sym typeface="Helvetica Light" charset="0"/>
        </a:defRPr>
      </a:lvl3pPr>
      <a:lvl4pPr algn="ctr" defTabSz="584200" rtl="0" eaLnBrk="0" fontAlgn="base" hangingPunct="0">
        <a:spcBef>
          <a:spcPct val="0"/>
        </a:spcBef>
        <a:spcAft>
          <a:spcPct val="0"/>
        </a:spcAft>
        <a:defRPr sz="8000">
          <a:solidFill>
            <a:srgbClr val="000000"/>
          </a:solidFill>
          <a:latin typeface="Helvetica Light" charset="0"/>
          <a:ea typeface="Helvetica Light" charset="0"/>
          <a:cs typeface="Helvetica Light" charset="0"/>
          <a:sym typeface="Helvetica Light" charset="0"/>
        </a:defRPr>
      </a:lvl4pPr>
      <a:lvl5pPr algn="ctr" defTabSz="584200" rtl="0" eaLnBrk="0" fontAlgn="base" hangingPunct="0">
        <a:spcBef>
          <a:spcPct val="0"/>
        </a:spcBef>
        <a:spcAft>
          <a:spcPct val="0"/>
        </a:spcAft>
        <a:defRPr sz="8000">
          <a:solidFill>
            <a:srgbClr val="000000"/>
          </a:solidFill>
          <a:latin typeface="Helvetica Light" charset="0"/>
          <a:ea typeface="Helvetica Light" charset="0"/>
          <a:cs typeface="Helvetica Light" charset="0"/>
          <a:sym typeface="Helvetica Light" charset="0"/>
        </a:defRPr>
      </a:lvl5pPr>
      <a:lvl6pPr marL="457200" algn="ctr" defTabSz="584200" rtl="0" fontAlgn="base" hangingPunct="0">
        <a:spcBef>
          <a:spcPct val="0"/>
        </a:spcBef>
        <a:spcAft>
          <a:spcPct val="0"/>
        </a:spcAft>
        <a:defRPr sz="8000">
          <a:solidFill>
            <a:srgbClr val="000000"/>
          </a:solidFill>
          <a:latin typeface="Helvetica Light" charset="0"/>
          <a:ea typeface="Helvetica Light" charset="0"/>
          <a:cs typeface="Helvetica Light" charset="0"/>
          <a:sym typeface="Helvetica Light" charset="0"/>
        </a:defRPr>
      </a:lvl6pPr>
      <a:lvl7pPr marL="914400" algn="ctr" defTabSz="584200" rtl="0" fontAlgn="base" hangingPunct="0">
        <a:spcBef>
          <a:spcPct val="0"/>
        </a:spcBef>
        <a:spcAft>
          <a:spcPct val="0"/>
        </a:spcAft>
        <a:defRPr sz="8000">
          <a:solidFill>
            <a:srgbClr val="000000"/>
          </a:solidFill>
          <a:latin typeface="Helvetica Light" charset="0"/>
          <a:ea typeface="Helvetica Light" charset="0"/>
          <a:cs typeface="Helvetica Light" charset="0"/>
          <a:sym typeface="Helvetica Light" charset="0"/>
        </a:defRPr>
      </a:lvl7pPr>
      <a:lvl8pPr marL="1371600" algn="ctr" defTabSz="584200" rtl="0" fontAlgn="base" hangingPunct="0">
        <a:spcBef>
          <a:spcPct val="0"/>
        </a:spcBef>
        <a:spcAft>
          <a:spcPct val="0"/>
        </a:spcAft>
        <a:defRPr sz="8000">
          <a:solidFill>
            <a:srgbClr val="000000"/>
          </a:solidFill>
          <a:latin typeface="Helvetica Light" charset="0"/>
          <a:ea typeface="Helvetica Light" charset="0"/>
          <a:cs typeface="Helvetica Light" charset="0"/>
          <a:sym typeface="Helvetica Light" charset="0"/>
        </a:defRPr>
      </a:lvl8pPr>
      <a:lvl9pPr marL="1828800" algn="ctr" defTabSz="584200" rtl="0" fontAlgn="base" hangingPunct="0">
        <a:spcBef>
          <a:spcPct val="0"/>
        </a:spcBef>
        <a:spcAft>
          <a:spcPct val="0"/>
        </a:spcAft>
        <a:defRPr sz="8000">
          <a:solidFill>
            <a:srgbClr val="000000"/>
          </a:solidFill>
          <a:latin typeface="Helvetica Light" charset="0"/>
          <a:ea typeface="Helvetica Light" charset="0"/>
          <a:cs typeface="Helvetica Light" charset="0"/>
          <a:sym typeface="Helvetica Light" charset="0"/>
        </a:defRPr>
      </a:lvl9pPr>
    </p:titleStyle>
    <p:bodyStyle>
      <a:lvl1pPr algn="just" defTabSz="584200" rtl="0" eaLnBrk="0" fontAlgn="base" hangingPunct="0">
        <a:spcBef>
          <a:spcPts val="4200"/>
        </a:spcBef>
        <a:spcAft>
          <a:spcPct val="0"/>
        </a:spcAft>
        <a:defRPr sz="2800" kern="1200">
          <a:solidFill>
            <a:srgbClr val="000000"/>
          </a:solidFill>
          <a:latin typeface="+mn-lt"/>
          <a:ea typeface="+mn-ea"/>
          <a:cs typeface="+mn-cs"/>
          <a:sym typeface="Helvetica Light" charset="0"/>
        </a:defRPr>
      </a:lvl1pPr>
      <a:lvl2pPr marL="228600" algn="just" defTabSz="584200" rtl="0" eaLnBrk="0" fontAlgn="base" hangingPunct="0">
        <a:spcBef>
          <a:spcPts val="4200"/>
        </a:spcBef>
        <a:spcAft>
          <a:spcPct val="0"/>
        </a:spcAft>
        <a:defRPr sz="2800" kern="1200">
          <a:solidFill>
            <a:srgbClr val="000000"/>
          </a:solidFill>
          <a:latin typeface="+mn-lt"/>
          <a:ea typeface="+mn-ea"/>
          <a:cs typeface="+mn-cs"/>
          <a:sym typeface="Helvetica Light" charset="0"/>
        </a:defRPr>
      </a:lvl2pPr>
      <a:lvl3pPr marL="457200" algn="just" defTabSz="584200" rtl="0" eaLnBrk="0" fontAlgn="base" hangingPunct="0">
        <a:spcBef>
          <a:spcPts val="4200"/>
        </a:spcBef>
        <a:spcAft>
          <a:spcPct val="0"/>
        </a:spcAft>
        <a:defRPr sz="2800" kern="1200">
          <a:solidFill>
            <a:srgbClr val="000000"/>
          </a:solidFill>
          <a:latin typeface="+mn-lt"/>
          <a:ea typeface="+mn-ea"/>
          <a:cs typeface="+mn-cs"/>
          <a:sym typeface="Helvetica Light" charset="0"/>
        </a:defRPr>
      </a:lvl3pPr>
      <a:lvl4pPr marL="685800" algn="just" defTabSz="584200" rtl="0" eaLnBrk="0" fontAlgn="base" hangingPunct="0">
        <a:spcBef>
          <a:spcPts val="4200"/>
        </a:spcBef>
        <a:spcAft>
          <a:spcPct val="0"/>
        </a:spcAft>
        <a:defRPr sz="2800" kern="1200">
          <a:solidFill>
            <a:srgbClr val="000000"/>
          </a:solidFill>
          <a:latin typeface="+mn-lt"/>
          <a:ea typeface="+mn-ea"/>
          <a:cs typeface="+mn-cs"/>
          <a:sym typeface="Helvetica Light" charset="0"/>
        </a:defRPr>
      </a:lvl4pPr>
      <a:lvl5pPr marL="914400" algn="just" defTabSz="584200" rtl="0" eaLnBrk="0" fontAlgn="base" hangingPunct="0">
        <a:spcBef>
          <a:spcPts val="4200"/>
        </a:spcBef>
        <a:spcAft>
          <a:spcPct val="0"/>
        </a:spcAft>
        <a:defRPr sz="2800" kern="1200">
          <a:solidFill>
            <a:srgbClr val="000000"/>
          </a:solidFill>
          <a:latin typeface="+mn-lt"/>
          <a:ea typeface="+mn-ea"/>
          <a:cs typeface="+mn-cs"/>
          <a:sym typeface="Helvetica Light"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bwMode="auto">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Lst>
  <p:txStyles>
    <p:titleStyle>
      <a:lvl1pPr algn="ctr" defTabSz="584200" rtl="0" eaLnBrk="0" fontAlgn="base" hangingPunct="0">
        <a:spcBef>
          <a:spcPct val="0"/>
        </a:spcBef>
        <a:spcAft>
          <a:spcPct val="0"/>
        </a:spcAft>
        <a:defRPr sz="8000" kern="1200">
          <a:solidFill>
            <a:srgbClr val="000000"/>
          </a:solidFill>
          <a:latin typeface="+mj-lt"/>
          <a:ea typeface="+mj-ea"/>
          <a:cs typeface="+mj-cs"/>
          <a:sym typeface="Helvetica Light" charset="0"/>
        </a:defRPr>
      </a:lvl1pPr>
      <a:lvl2pPr algn="ctr" defTabSz="584200" rtl="0" eaLnBrk="0" fontAlgn="base" hangingPunct="0">
        <a:spcBef>
          <a:spcPct val="0"/>
        </a:spcBef>
        <a:spcAft>
          <a:spcPct val="0"/>
        </a:spcAft>
        <a:defRPr sz="8000">
          <a:solidFill>
            <a:srgbClr val="000000"/>
          </a:solidFill>
          <a:latin typeface="Helvetica Light" charset="0"/>
          <a:ea typeface="Helvetica Light" charset="0"/>
          <a:cs typeface="Helvetica Light" charset="0"/>
          <a:sym typeface="Helvetica Light" charset="0"/>
        </a:defRPr>
      </a:lvl2pPr>
      <a:lvl3pPr algn="ctr" defTabSz="584200" rtl="0" eaLnBrk="0" fontAlgn="base" hangingPunct="0">
        <a:spcBef>
          <a:spcPct val="0"/>
        </a:spcBef>
        <a:spcAft>
          <a:spcPct val="0"/>
        </a:spcAft>
        <a:defRPr sz="8000">
          <a:solidFill>
            <a:srgbClr val="000000"/>
          </a:solidFill>
          <a:latin typeface="Helvetica Light" charset="0"/>
          <a:ea typeface="Helvetica Light" charset="0"/>
          <a:cs typeface="Helvetica Light" charset="0"/>
          <a:sym typeface="Helvetica Light" charset="0"/>
        </a:defRPr>
      </a:lvl3pPr>
      <a:lvl4pPr algn="ctr" defTabSz="584200" rtl="0" eaLnBrk="0" fontAlgn="base" hangingPunct="0">
        <a:spcBef>
          <a:spcPct val="0"/>
        </a:spcBef>
        <a:spcAft>
          <a:spcPct val="0"/>
        </a:spcAft>
        <a:defRPr sz="8000">
          <a:solidFill>
            <a:srgbClr val="000000"/>
          </a:solidFill>
          <a:latin typeface="Helvetica Light" charset="0"/>
          <a:ea typeface="Helvetica Light" charset="0"/>
          <a:cs typeface="Helvetica Light" charset="0"/>
          <a:sym typeface="Helvetica Light" charset="0"/>
        </a:defRPr>
      </a:lvl4pPr>
      <a:lvl5pPr algn="ctr" defTabSz="584200" rtl="0" eaLnBrk="0" fontAlgn="base" hangingPunct="0">
        <a:spcBef>
          <a:spcPct val="0"/>
        </a:spcBef>
        <a:spcAft>
          <a:spcPct val="0"/>
        </a:spcAft>
        <a:defRPr sz="8000">
          <a:solidFill>
            <a:srgbClr val="000000"/>
          </a:solidFill>
          <a:latin typeface="Helvetica Light" charset="0"/>
          <a:ea typeface="Helvetica Light" charset="0"/>
          <a:cs typeface="Helvetica Light" charset="0"/>
          <a:sym typeface="Helvetica Light" charset="0"/>
        </a:defRPr>
      </a:lvl5pPr>
      <a:lvl6pPr marL="457200" algn="ctr" defTabSz="584200" rtl="0" fontAlgn="base" hangingPunct="0">
        <a:spcBef>
          <a:spcPct val="0"/>
        </a:spcBef>
        <a:spcAft>
          <a:spcPct val="0"/>
        </a:spcAft>
        <a:defRPr sz="8000">
          <a:solidFill>
            <a:srgbClr val="000000"/>
          </a:solidFill>
          <a:latin typeface="Helvetica Light" charset="0"/>
          <a:ea typeface="Helvetica Light" charset="0"/>
          <a:cs typeface="Helvetica Light" charset="0"/>
          <a:sym typeface="Helvetica Light" charset="0"/>
        </a:defRPr>
      </a:lvl6pPr>
      <a:lvl7pPr marL="914400" algn="ctr" defTabSz="584200" rtl="0" fontAlgn="base" hangingPunct="0">
        <a:spcBef>
          <a:spcPct val="0"/>
        </a:spcBef>
        <a:spcAft>
          <a:spcPct val="0"/>
        </a:spcAft>
        <a:defRPr sz="8000">
          <a:solidFill>
            <a:srgbClr val="000000"/>
          </a:solidFill>
          <a:latin typeface="Helvetica Light" charset="0"/>
          <a:ea typeface="Helvetica Light" charset="0"/>
          <a:cs typeface="Helvetica Light" charset="0"/>
          <a:sym typeface="Helvetica Light" charset="0"/>
        </a:defRPr>
      </a:lvl7pPr>
      <a:lvl8pPr marL="1371600" algn="ctr" defTabSz="584200" rtl="0" fontAlgn="base" hangingPunct="0">
        <a:spcBef>
          <a:spcPct val="0"/>
        </a:spcBef>
        <a:spcAft>
          <a:spcPct val="0"/>
        </a:spcAft>
        <a:defRPr sz="8000">
          <a:solidFill>
            <a:srgbClr val="000000"/>
          </a:solidFill>
          <a:latin typeface="Helvetica Light" charset="0"/>
          <a:ea typeface="Helvetica Light" charset="0"/>
          <a:cs typeface="Helvetica Light" charset="0"/>
          <a:sym typeface="Helvetica Light" charset="0"/>
        </a:defRPr>
      </a:lvl8pPr>
      <a:lvl9pPr marL="1828800" algn="ctr" defTabSz="584200" rtl="0" fontAlgn="base" hangingPunct="0">
        <a:spcBef>
          <a:spcPct val="0"/>
        </a:spcBef>
        <a:spcAft>
          <a:spcPct val="0"/>
        </a:spcAft>
        <a:defRPr sz="8000">
          <a:solidFill>
            <a:srgbClr val="000000"/>
          </a:solidFill>
          <a:latin typeface="Helvetica Light" charset="0"/>
          <a:ea typeface="Helvetica Light" charset="0"/>
          <a:cs typeface="Helvetica Light" charset="0"/>
          <a:sym typeface="Helvetica Light" charset="0"/>
        </a:defRPr>
      </a:lvl9pPr>
    </p:titleStyle>
    <p:bodyStyle>
      <a:lvl1pPr algn="just" defTabSz="584200" rtl="0" eaLnBrk="0" fontAlgn="base" hangingPunct="0">
        <a:spcBef>
          <a:spcPts val="4200"/>
        </a:spcBef>
        <a:spcAft>
          <a:spcPct val="0"/>
        </a:spcAft>
        <a:defRPr sz="2800" kern="1200">
          <a:solidFill>
            <a:srgbClr val="000000"/>
          </a:solidFill>
          <a:latin typeface="+mn-lt"/>
          <a:ea typeface="+mn-ea"/>
          <a:cs typeface="+mn-cs"/>
          <a:sym typeface="Helvetica Light" charset="0"/>
        </a:defRPr>
      </a:lvl1pPr>
      <a:lvl2pPr marL="228600" algn="just" defTabSz="584200" rtl="0" eaLnBrk="0" fontAlgn="base" hangingPunct="0">
        <a:spcBef>
          <a:spcPts val="4200"/>
        </a:spcBef>
        <a:spcAft>
          <a:spcPct val="0"/>
        </a:spcAft>
        <a:defRPr sz="2800" kern="1200">
          <a:solidFill>
            <a:srgbClr val="000000"/>
          </a:solidFill>
          <a:latin typeface="+mn-lt"/>
          <a:ea typeface="+mn-ea"/>
          <a:cs typeface="+mn-cs"/>
          <a:sym typeface="Helvetica Light" charset="0"/>
        </a:defRPr>
      </a:lvl2pPr>
      <a:lvl3pPr marL="457200" algn="just" defTabSz="584200" rtl="0" eaLnBrk="0" fontAlgn="base" hangingPunct="0">
        <a:spcBef>
          <a:spcPts val="4200"/>
        </a:spcBef>
        <a:spcAft>
          <a:spcPct val="0"/>
        </a:spcAft>
        <a:defRPr sz="2800" kern="1200">
          <a:solidFill>
            <a:srgbClr val="000000"/>
          </a:solidFill>
          <a:latin typeface="+mn-lt"/>
          <a:ea typeface="+mn-ea"/>
          <a:cs typeface="+mn-cs"/>
          <a:sym typeface="Helvetica Light" charset="0"/>
        </a:defRPr>
      </a:lvl3pPr>
      <a:lvl4pPr marL="685800" algn="just" defTabSz="584200" rtl="0" eaLnBrk="0" fontAlgn="base" hangingPunct="0">
        <a:spcBef>
          <a:spcPts val="4200"/>
        </a:spcBef>
        <a:spcAft>
          <a:spcPct val="0"/>
        </a:spcAft>
        <a:defRPr sz="2800" kern="1200">
          <a:solidFill>
            <a:srgbClr val="000000"/>
          </a:solidFill>
          <a:latin typeface="+mn-lt"/>
          <a:ea typeface="+mn-ea"/>
          <a:cs typeface="+mn-cs"/>
          <a:sym typeface="Helvetica Light" charset="0"/>
        </a:defRPr>
      </a:lvl4pPr>
      <a:lvl5pPr marL="914400" algn="just" defTabSz="584200" rtl="0" eaLnBrk="0" fontAlgn="base" hangingPunct="0">
        <a:spcBef>
          <a:spcPts val="4200"/>
        </a:spcBef>
        <a:spcAft>
          <a:spcPct val="0"/>
        </a:spcAft>
        <a:defRPr sz="2800" kern="1200">
          <a:solidFill>
            <a:srgbClr val="000000"/>
          </a:solidFill>
          <a:latin typeface="+mn-lt"/>
          <a:ea typeface="+mn-ea"/>
          <a:cs typeface="+mn-cs"/>
          <a:sym typeface="Helvetica Light"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bwMode="auto">
      <p:bgPr>
        <a:solidFill>
          <a:srgbClr val="FFFFFF"/>
        </a:solidFill>
        <a:effectLst/>
      </p:bgPr>
    </p:bg>
    <p:spTree>
      <p:nvGrpSpPr>
        <p:cNvPr id="1" name=""/>
        <p:cNvGrpSpPr/>
        <p:nvPr/>
      </p:nvGrpSpPr>
      <p:grpSpPr>
        <a:xfrm>
          <a:off x="0" y="0"/>
          <a:ext cx="0" cy="0"/>
          <a:chOff x="0" y="0"/>
          <a:chExt cx="0" cy="0"/>
        </a:xfrm>
      </p:grpSpPr>
      <p:sp>
        <p:nvSpPr>
          <p:cNvPr id="3074" name="Rectangle 1">
            <a:extLst>
              <a:ext uri="{FF2B5EF4-FFF2-40B4-BE49-F238E27FC236}">
                <a16:creationId xmlns:a16="http://schemas.microsoft.com/office/drawing/2014/main" id="{886F5FB3-D916-7CD9-CD34-09B700941B09}"/>
              </a:ext>
            </a:extLst>
          </p:cNvPr>
          <p:cNvSpPr>
            <a:spLocks noGrp="1"/>
          </p:cNvSpPr>
          <p:nvPr>
            <p:ph type="title"/>
          </p:nvPr>
        </p:nvSpPr>
        <p:spPr bwMode="auto">
          <a:xfrm>
            <a:off x="1270000" y="3225800"/>
            <a:ext cx="10464800" cy="3302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0" tIns="0" rIns="0" bIns="0" numCol="1" anchor="ctr" anchorCtr="0" compatLnSpc="1">
            <a:prstTxWarp prst="textNoShape">
              <a:avLst/>
            </a:prstTxWarp>
          </a:bodyPr>
          <a:lstStyle/>
          <a:p>
            <a:pPr lvl="0"/>
            <a:r>
              <a:rPr lang="es-ES" altLang="es-ES">
                <a:sym typeface="Helvetica Light" charset="0"/>
              </a:rPr>
              <a:t>Click to edit Master title style</a:t>
            </a:r>
          </a:p>
        </p:txBody>
      </p:sp>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defTabSz="584200" rtl="0" eaLnBrk="0" fontAlgn="base" hangingPunct="0">
        <a:spcBef>
          <a:spcPct val="0"/>
        </a:spcBef>
        <a:spcAft>
          <a:spcPct val="0"/>
        </a:spcAft>
        <a:defRPr sz="8000" kern="1200">
          <a:solidFill>
            <a:srgbClr val="000000"/>
          </a:solidFill>
          <a:latin typeface="+mj-lt"/>
          <a:ea typeface="+mj-ea"/>
          <a:cs typeface="+mj-cs"/>
          <a:sym typeface="Helvetica Light" charset="0"/>
        </a:defRPr>
      </a:lvl1pPr>
      <a:lvl2pPr algn="ctr" defTabSz="584200" rtl="0" eaLnBrk="0" fontAlgn="base" hangingPunct="0">
        <a:spcBef>
          <a:spcPct val="0"/>
        </a:spcBef>
        <a:spcAft>
          <a:spcPct val="0"/>
        </a:spcAft>
        <a:defRPr sz="8000">
          <a:solidFill>
            <a:srgbClr val="000000"/>
          </a:solidFill>
          <a:latin typeface="Helvetica Light" charset="0"/>
          <a:ea typeface="Helvetica Light" charset="0"/>
          <a:cs typeface="Helvetica Light" charset="0"/>
          <a:sym typeface="Helvetica Light" charset="0"/>
        </a:defRPr>
      </a:lvl2pPr>
      <a:lvl3pPr algn="ctr" defTabSz="584200" rtl="0" eaLnBrk="0" fontAlgn="base" hangingPunct="0">
        <a:spcBef>
          <a:spcPct val="0"/>
        </a:spcBef>
        <a:spcAft>
          <a:spcPct val="0"/>
        </a:spcAft>
        <a:defRPr sz="8000">
          <a:solidFill>
            <a:srgbClr val="000000"/>
          </a:solidFill>
          <a:latin typeface="Helvetica Light" charset="0"/>
          <a:ea typeface="Helvetica Light" charset="0"/>
          <a:cs typeface="Helvetica Light" charset="0"/>
          <a:sym typeface="Helvetica Light" charset="0"/>
        </a:defRPr>
      </a:lvl3pPr>
      <a:lvl4pPr algn="ctr" defTabSz="584200" rtl="0" eaLnBrk="0" fontAlgn="base" hangingPunct="0">
        <a:spcBef>
          <a:spcPct val="0"/>
        </a:spcBef>
        <a:spcAft>
          <a:spcPct val="0"/>
        </a:spcAft>
        <a:defRPr sz="8000">
          <a:solidFill>
            <a:srgbClr val="000000"/>
          </a:solidFill>
          <a:latin typeface="Helvetica Light" charset="0"/>
          <a:ea typeface="Helvetica Light" charset="0"/>
          <a:cs typeface="Helvetica Light" charset="0"/>
          <a:sym typeface="Helvetica Light" charset="0"/>
        </a:defRPr>
      </a:lvl4pPr>
      <a:lvl5pPr algn="ctr" defTabSz="584200" rtl="0" eaLnBrk="0" fontAlgn="base" hangingPunct="0">
        <a:spcBef>
          <a:spcPct val="0"/>
        </a:spcBef>
        <a:spcAft>
          <a:spcPct val="0"/>
        </a:spcAft>
        <a:defRPr sz="8000">
          <a:solidFill>
            <a:srgbClr val="000000"/>
          </a:solidFill>
          <a:latin typeface="Helvetica Light" charset="0"/>
          <a:ea typeface="Helvetica Light" charset="0"/>
          <a:cs typeface="Helvetica Light" charset="0"/>
          <a:sym typeface="Helvetica Light" charset="0"/>
        </a:defRPr>
      </a:lvl5pPr>
      <a:lvl6pPr marL="457200" algn="ctr" defTabSz="584200" rtl="0" fontAlgn="base" hangingPunct="0">
        <a:spcBef>
          <a:spcPct val="0"/>
        </a:spcBef>
        <a:spcAft>
          <a:spcPct val="0"/>
        </a:spcAft>
        <a:defRPr sz="8000">
          <a:solidFill>
            <a:srgbClr val="000000"/>
          </a:solidFill>
          <a:latin typeface="Helvetica Light" charset="0"/>
          <a:ea typeface="Helvetica Light" charset="0"/>
          <a:cs typeface="Helvetica Light" charset="0"/>
          <a:sym typeface="Helvetica Light" charset="0"/>
        </a:defRPr>
      </a:lvl6pPr>
      <a:lvl7pPr marL="914400" algn="ctr" defTabSz="584200" rtl="0" fontAlgn="base" hangingPunct="0">
        <a:spcBef>
          <a:spcPct val="0"/>
        </a:spcBef>
        <a:spcAft>
          <a:spcPct val="0"/>
        </a:spcAft>
        <a:defRPr sz="8000">
          <a:solidFill>
            <a:srgbClr val="000000"/>
          </a:solidFill>
          <a:latin typeface="Helvetica Light" charset="0"/>
          <a:ea typeface="Helvetica Light" charset="0"/>
          <a:cs typeface="Helvetica Light" charset="0"/>
          <a:sym typeface="Helvetica Light" charset="0"/>
        </a:defRPr>
      </a:lvl7pPr>
      <a:lvl8pPr marL="1371600" algn="ctr" defTabSz="584200" rtl="0" fontAlgn="base" hangingPunct="0">
        <a:spcBef>
          <a:spcPct val="0"/>
        </a:spcBef>
        <a:spcAft>
          <a:spcPct val="0"/>
        </a:spcAft>
        <a:defRPr sz="8000">
          <a:solidFill>
            <a:srgbClr val="000000"/>
          </a:solidFill>
          <a:latin typeface="Helvetica Light" charset="0"/>
          <a:ea typeface="Helvetica Light" charset="0"/>
          <a:cs typeface="Helvetica Light" charset="0"/>
          <a:sym typeface="Helvetica Light" charset="0"/>
        </a:defRPr>
      </a:lvl8pPr>
      <a:lvl9pPr marL="1828800" algn="ctr" defTabSz="584200" rtl="0" fontAlgn="base" hangingPunct="0">
        <a:spcBef>
          <a:spcPct val="0"/>
        </a:spcBef>
        <a:spcAft>
          <a:spcPct val="0"/>
        </a:spcAft>
        <a:defRPr sz="8000">
          <a:solidFill>
            <a:srgbClr val="000000"/>
          </a:solidFill>
          <a:latin typeface="Helvetica Light" charset="0"/>
          <a:ea typeface="Helvetica Light" charset="0"/>
          <a:cs typeface="Helvetica Light" charset="0"/>
          <a:sym typeface="Helvetica Light" charset="0"/>
        </a:defRPr>
      </a:lvl9pPr>
    </p:titleStyle>
    <p:bodyStyle>
      <a:lvl1pPr algn="just" defTabSz="584200" rtl="0" eaLnBrk="0" fontAlgn="base" hangingPunct="0">
        <a:spcBef>
          <a:spcPts val="4200"/>
        </a:spcBef>
        <a:spcAft>
          <a:spcPct val="0"/>
        </a:spcAft>
        <a:defRPr sz="2800" kern="1200">
          <a:solidFill>
            <a:srgbClr val="000000"/>
          </a:solidFill>
          <a:latin typeface="+mn-lt"/>
          <a:ea typeface="+mn-ea"/>
          <a:cs typeface="+mn-cs"/>
          <a:sym typeface="Helvetica Light" charset="0"/>
        </a:defRPr>
      </a:lvl1pPr>
      <a:lvl2pPr marL="228600" algn="just" defTabSz="584200" rtl="0" eaLnBrk="0" fontAlgn="base" hangingPunct="0">
        <a:spcBef>
          <a:spcPts val="4200"/>
        </a:spcBef>
        <a:spcAft>
          <a:spcPct val="0"/>
        </a:spcAft>
        <a:defRPr sz="2800" kern="1200">
          <a:solidFill>
            <a:srgbClr val="000000"/>
          </a:solidFill>
          <a:latin typeface="+mn-lt"/>
          <a:ea typeface="+mn-ea"/>
          <a:cs typeface="+mn-cs"/>
          <a:sym typeface="Helvetica Light" charset="0"/>
        </a:defRPr>
      </a:lvl2pPr>
      <a:lvl3pPr marL="457200" algn="just" defTabSz="584200" rtl="0" eaLnBrk="0" fontAlgn="base" hangingPunct="0">
        <a:spcBef>
          <a:spcPts val="4200"/>
        </a:spcBef>
        <a:spcAft>
          <a:spcPct val="0"/>
        </a:spcAft>
        <a:defRPr sz="2800" kern="1200">
          <a:solidFill>
            <a:srgbClr val="000000"/>
          </a:solidFill>
          <a:latin typeface="+mn-lt"/>
          <a:ea typeface="+mn-ea"/>
          <a:cs typeface="+mn-cs"/>
          <a:sym typeface="Helvetica Light" charset="0"/>
        </a:defRPr>
      </a:lvl3pPr>
      <a:lvl4pPr marL="685800" algn="just" defTabSz="584200" rtl="0" eaLnBrk="0" fontAlgn="base" hangingPunct="0">
        <a:spcBef>
          <a:spcPts val="4200"/>
        </a:spcBef>
        <a:spcAft>
          <a:spcPct val="0"/>
        </a:spcAft>
        <a:defRPr sz="2800" kern="1200">
          <a:solidFill>
            <a:srgbClr val="000000"/>
          </a:solidFill>
          <a:latin typeface="+mn-lt"/>
          <a:ea typeface="+mn-ea"/>
          <a:cs typeface="+mn-cs"/>
          <a:sym typeface="Helvetica Light" charset="0"/>
        </a:defRPr>
      </a:lvl4pPr>
      <a:lvl5pPr marL="914400" algn="just" defTabSz="584200" rtl="0" eaLnBrk="0" fontAlgn="base" hangingPunct="0">
        <a:spcBef>
          <a:spcPts val="4200"/>
        </a:spcBef>
        <a:spcAft>
          <a:spcPct val="0"/>
        </a:spcAft>
        <a:defRPr sz="2800" kern="1200">
          <a:solidFill>
            <a:srgbClr val="000000"/>
          </a:solidFill>
          <a:latin typeface="+mn-lt"/>
          <a:ea typeface="+mn-ea"/>
          <a:cs typeface="+mn-cs"/>
          <a:sym typeface="Helvetica Light"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24.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xml"/><Relationship Id="rId1" Type="http://schemas.openxmlformats.org/officeDocument/2006/relationships/slideLayout" Target="../slideLayouts/slideLayout24.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13.xml"/><Relationship Id="rId1" Type="http://schemas.openxmlformats.org/officeDocument/2006/relationships/themeOverride" Target="../theme/themeOverride4.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2.jpeg"/><Relationship Id="rId7"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4.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2.jpeg"/><Relationship Id="rId7" Type="http://schemas.openxmlformats.org/officeDocument/2006/relationships/oleObject" Target="../embeddings/oleObject1.bin"/><Relationship Id="rId2" Type="http://schemas.openxmlformats.org/officeDocument/2006/relationships/notesSlide" Target="../notesSlides/notesSlide7.xml"/><Relationship Id="rId1" Type="http://schemas.openxmlformats.org/officeDocument/2006/relationships/slideLayout" Target="../slideLayouts/slideLayout24.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image" Target="../media/image2.jpeg"/><Relationship Id="rId7"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4.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12.jpeg"/></Relationships>
</file>

<file path=ppt/slides/_rels/slide16.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2.jpeg"/><Relationship Id="rId7" Type="http://schemas.openxmlformats.org/officeDocument/2006/relationships/image" Target="../media/image13.jpeg"/><Relationship Id="rId2" Type="http://schemas.openxmlformats.org/officeDocument/2006/relationships/notesSlide" Target="../notesSlides/notesSlide9.xml"/><Relationship Id="rId1" Type="http://schemas.openxmlformats.org/officeDocument/2006/relationships/slideLayout" Target="../slideLayouts/slideLayout24.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8" Type="http://schemas.openxmlformats.org/officeDocument/2006/relationships/image" Target="../media/image16.jpeg"/><Relationship Id="rId3" Type="http://schemas.openxmlformats.org/officeDocument/2006/relationships/image" Target="../media/image2.jpeg"/><Relationship Id="rId7"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24.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2.jpeg"/><Relationship Id="rId7" Type="http://schemas.openxmlformats.org/officeDocument/2006/relationships/image" Target="../media/image17.png"/><Relationship Id="rId12"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24.xml"/><Relationship Id="rId6" Type="http://schemas.openxmlformats.org/officeDocument/2006/relationships/image" Target="../media/image6.png"/><Relationship Id="rId11" Type="http://schemas.openxmlformats.org/officeDocument/2006/relationships/image" Target="../media/image21.png"/><Relationship Id="rId5" Type="http://schemas.openxmlformats.org/officeDocument/2006/relationships/image" Target="../media/image5.png"/><Relationship Id="rId10" Type="http://schemas.openxmlformats.org/officeDocument/2006/relationships/image" Target="../media/image20.png"/><Relationship Id="rId4" Type="http://schemas.openxmlformats.org/officeDocument/2006/relationships/image" Target="../media/image4.png"/><Relationship Id="rId9"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13.xml"/><Relationship Id="rId1" Type="http://schemas.openxmlformats.org/officeDocument/2006/relationships/themeOverride" Target="../theme/themeOverride5.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eg"/><Relationship Id="rId1" Type="http://schemas.openxmlformats.org/officeDocument/2006/relationships/slideLayout" Target="../slideLayouts/slideLayout13.xml"/><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24.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1.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jpeg"/><Relationship Id="rId7"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24.xml"/><Relationship Id="rId6" Type="http://schemas.openxmlformats.org/officeDocument/2006/relationships/image" Target="../media/image6.png"/><Relationship Id="rId5" Type="http://schemas.openxmlformats.org/officeDocument/2006/relationships/image" Target="../media/image5.png"/><Relationship Id="rId10" Type="http://schemas.openxmlformats.org/officeDocument/2006/relationships/image" Target="../media/image27.png"/><Relationship Id="rId4" Type="http://schemas.openxmlformats.org/officeDocument/2006/relationships/image" Target="../media/image4.png"/><Relationship Id="rId9" Type="http://schemas.openxmlformats.org/officeDocument/2006/relationships/image" Target="../media/image26.png"/></Relationships>
</file>

<file path=ppt/slides/_rels/slide22.xml.rels><?xml version="1.0" encoding="UTF-8" standalone="yes"?>
<Relationships xmlns="http://schemas.openxmlformats.org/package/2006/relationships"><Relationship Id="rId8" Type="http://schemas.openxmlformats.org/officeDocument/2006/relationships/image" Target="../media/image29.jpg"/><Relationship Id="rId3" Type="http://schemas.openxmlformats.org/officeDocument/2006/relationships/image" Target="../media/image2.jpeg"/><Relationship Id="rId7" Type="http://schemas.openxmlformats.org/officeDocument/2006/relationships/image" Target="../media/image28.jpg"/><Relationship Id="rId2" Type="http://schemas.openxmlformats.org/officeDocument/2006/relationships/notesSlide" Target="../notesSlides/notesSlide14.xml"/><Relationship Id="rId1" Type="http://schemas.openxmlformats.org/officeDocument/2006/relationships/slideLayout" Target="../slideLayouts/slideLayout24.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5.xml"/><Relationship Id="rId1" Type="http://schemas.openxmlformats.org/officeDocument/2006/relationships/slideLayout" Target="../slideLayouts/slideLayout24.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6.png"/></Relationships>
</file>

<file path=ppt/slides/_rels/slide2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6.xml"/><Relationship Id="rId1" Type="http://schemas.openxmlformats.org/officeDocument/2006/relationships/slideLayout" Target="../slideLayouts/slideLayout24.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5.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24.xml"/><Relationship Id="rId6" Type="http://schemas.openxmlformats.org/officeDocument/2006/relationships/image" Target="../media/image4.png"/><Relationship Id="rId5" Type="http://schemas.openxmlformats.org/officeDocument/2006/relationships/image" Target="../media/image30.png"/><Relationship Id="rId4" Type="http://schemas.openxmlformats.org/officeDocument/2006/relationships/image" Target="../media/image6.png"/></Relationships>
</file>

<file path=ppt/slides/_rels/slide2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8.xml"/><Relationship Id="rId1" Type="http://schemas.openxmlformats.org/officeDocument/2006/relationships/slideLayout" Target="../slideLayouts/slideLayout24.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9.xml"/><Relationship Id="rId1" Type="http://schemas.openxmlformats.org/officeDocument/2006/relationships/slideLayout" Target="../slideLayouts/slideLayout24.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8.xml.rels><?xml version="1.0" encoding="UTF-8" standalone="yes"?>
<Relationships xmlns="http://schemas.openxmlformats.org/package/2006/relationships"><Relationship Id="rId8" Type="http://schemas.openxmlformats.org/officeDocument/2006/relationships/image" Target="../media/image32.jpg"/><Relationship Id="rId3" Type="http://schemas.openxmlformats.org/officeDocument/2006/relationships/image" Target="../media/image2.jpeg"/><Relationship Id="rId7" Type="http://schemas.openxmlformats.org/officeDocument/2006/relationships/image" Target="../media/image31.jpg"/><Relationship Id="rId2" Type="http://schemas.openxmlformats.org/officeDocument/2006/relationships/notesSlide" Target="../notesSlides/notesSlide20.xml"/><Relationship Id="rId1" Type="http://schemas.openxmlformats.org/officeDocument/2006/relationships/slideLayout" Target="../slideLayouts/slideLayout24.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33.jpg"/></Relationships>
</file>

<file path=ppt/slides/_rels/slide2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1.xml"/><Relationship Id="rId1" Type="http://schemas.openxmlformats.org/officeDocument/2006/relationships/slideLayout" Target="../slideLayouts/slideLayout24.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eg"/><Relationship Id="rId1" Type="http://schemas.openxmlformats.org/officeDocument/2006/relationships/slideLayout" Target="../slideLayouts/slideLayout13.xml"/><Relationship Id="rId5" Type="http://schemas.openxmlformats.org/officeDocument/2006/relationships/image" Target="../media/image6.pn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13.xml"/><Relationship Id="rId1" Type="http://schemas.openxmlformats.org/officeDocument/2006/relationships/themeOverride" Target="../theme/themeOverride6.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2.xml"/><Relationship Id="rId1" Type="http://schemas.openxmlformats.org/officeDocument/2006/relationships/slideLayout" Target="../slideLayouts/slideLayout24.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3.xml"/><Relationship Id="rId1" Type="http://schemas.openxmlformats.org/officeDocument/2006/relationships/slideLayout" Target="../slideLayouts/slideLayout24.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3.xml.rels><?xml version="1.0" encoding="UTF-8" standalone="yes"?>
<Relationships xmlns="http://schemas.openxmlformats.org/package/2006/relationships"><Relationship Id="rId8" Type="http://schemas.openxmlformats.org/officeDocument/2006/relationships/image" Target="../media/image35.jpg"/><Relationship Id="rId3" Type="http://schemas.openxmlformats.org/officeDocument/2006/relationships/image" Target="../media/image2.jpeg"/><Relationship Id="rId7" Type="http://schemas.openxmlformats.org/officeDocument/2006/relationships/image" Target="../media/image34.jpg"/><Relationship Id="rId2" Type="http://schemas.openxmlformats.org/officeDocument/2006/relationships/notesSlide" Target="../notesSlides/notesSlide24.xml"/><Relationship Id="rId1" Type="http://schemas.openxmlformats.org/officeDocument/2006/relationships/slideLayout" Target="../slideLayouts/slideLayout24.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36.jpg"/></Relationships>
</file>

<file path=ppt/slides/_rels/slide34.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37.png"/><Relationship Id="rId2" Type="http://schemas.openxmlformats.org/officeDocument/2006/relationships/notesSlide" Target="../notesSlides/notesSlide25.xml"/><Relationship Id="rId1" Type="http://schemas.openxmlformats.org/officeDocument/2006/relationships/slideLayout" Target="../slideLayouts/slideLayout24.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5.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2.jpeg"/><Relationship Id="rId7" Type="http://schemas.openxmlformats.org/officeDocument/2006/relationships/image" Target="../media/image38.png"/><Relationship Id="rId2" Type="http://schemas.openxmlformats.org/officeDocument/2006/relationships/notesSlide" Target="../notesSlides/notesSlide26.xml"/><Relationship Id="rId1" Type="http://schemas.openxmlformats.org/officeDocument/2006/relationships/slideLayout" Target="../slideLayouts/slideLayout24.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6.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40.png"/><Relationship Id="rId2" Type="http://schemas.openxmlformats.org/officeDocument/2006/relationships/notesSlide" Target="../notesSlides/notesSlide27.xml"/><Relationship Id="rId1" Type="http://schemas.openxmlformats.org/officeDocument/2006/relationships/slideLayout" Target="../slideLayouts/slideLayout24.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7.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41.png"/><Relationship Id="rId2" Type="http://schemas.openxmlformats.org/officeDocument/2006/relationships/notesSlide" Target="../notesSlides/notesSlide28.xml"/><Relationship Id="rId1" Type="http://schemas.openxmlformats.org/officeDocument/2006/relationships/slideLayout" Target="../slideLayouts/slideLayout24.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8.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42.png"/><Relationship Id="rId2" Type="http://schemas.openxmlformats.org/officeDocument/2006/relationships/notesSlide" Target="../notesSlides/notesSlide29.xml"/><Relationship Id="rId1" Type="http://schemas.openxmlformats.org/officeDocument/2006/relationships/slideLayout" Target="../slideLayouts/slideLayout24.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13.xml"/><Relationship Id="rId1" Type="http://schemas.openxmlformats.org/officeDocument/2006/relationships/themeOverride" Target="../theme/themeOverride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13.xml"/><Relationship Id="rId1" Type="http://schemas.openxmlformats.org/officeDocument/2006/relationships/themeOverride" Target="../theme/themeOverride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0.xml"/><Relationship Id="rId1" Type="http://schemas.openxmlformats.org/officeDocument/2006/relationships/slideLayout" Target="../slideLayouts/slideLayout24.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4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1.xml"/><Relationship Id="rId1" Type="http://schemas.openxmlformats.org/officeDocument/2006/relationships/slideLayout" Target="../slideLayouts/slideLayout24.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4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2.xml"/><Relationship Id="rId1" Type="http://schemas.openxmlformats.org/officeDocument/2006/relationships/slideLayout" Target="../slideLayouts/slideLayout24.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4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13.xml"/><Relationship Id="rId1" Type="http://schemas.openxmlformats.org/officeDocument/2006/relationships/themeOverride" Target="../theme/themeOverride8.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4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eg"/><Relationship Id="rId1" Type="http://schemas.openxmlformats.org/officeDocument/2006/relationships/slideLayout" Target="../slideLayouts/slideLayout24.xml"/><Relationship Id="rId5" Type="http://schemas.openxmlformats.org/officeDocument/2006/relationships/image" Target="../media/image6.png"/><Relationship Id="rId4" Type="http://schemas.openxmlformats.org/officeDocument/2006/relationships/image" Target="../media/image5.png"/></Relationships>
</file>

<file path=ppt/slides/_rels/slide4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eg"/><Relationship Id="rId1" Type="http://schemas.openxmlformats.org/officeDocument/2006/relationships/slideLayout" Target="../slideLayouts/slideLayout24.xml"/><Relationship Id="rId5" Type="http://schemas.openxmlformats.org/officeDocument/2006/relationships/image" Target="../media/image6.png"/><Relationship Id="rId4" Type="http://schemas.openxmlformats.org/officeDocument/2006/relationships/image" Target="../media/image5.png"/></Relationships>
</file>

<file path=ppt/slides/_rels/slide4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13.xml"/><Relationship Id="rId1" Type="http://schemas.openxmlformats.org/officeDocument/2006/relationships/themeOverride" Target="../theme/themeOverride9.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4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3.xml"/><Relationship Id="rId1" Type="http://schemas.openxmlformats.org/officeDocument/2006/relationships/slideLayout" Target="../slideLayouts/slideLayout24.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4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eg"/><Relationship Id="rId1" Type="http://schemas.openxmlformats.org/officeDocument/2006/relationships/slideLayout" Target="../slideLayouts/slideLayout24.xml"/><Relationship Id="rId5" Type="http://schemas.openxmlformats.org/officeDocument/2006/relationships/image" Target="../media/image6.png"/><Relationship Id="rId4" Type="http://schemas.openxmlformats.org/officeDocument/2006/relationships/image" Target="../media/image5.png"/></Relationships>
</file>

<file path=ppt/slides/_rels/slide4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eg"/><Relationship Id="rId1" Type="http://schemas.openxmlformats.org/officeDocument/2006/relationships/slideLayout" Target="../slideLayouts/slideLayout35.xml"/><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13.xml"/><Relationship Id="rId1" Type="http://schemas.openxmlformats.org/officeDocument/2006/relationships/themeOverride" Target="../theme/themeOverride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eg"/><Relationship Id="rId1" Type="http://schemas.openxmlformats.org/officeDocument/2006/relationships/slideLayout" Target="../slideLayouts/slideLayout35.xml"/><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13.xml"/><Relationship Id="rId1" Type="http://schemas.openxmlformats.org/officeDocument/2006/relationships/themeOverride" Target="../theme/themeOverride3.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4.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4.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24.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122" name="Rectangle 1">
            <a:extLst>
              <a:ext uri="{FF2B5EF4-FFF2-40B4-BE49-F238E27FC236}">
                <a16:creationId xmlns:a16="http://schemas.microsoft.com/office/drawing/2014/main" id="{504D1083-6BFC-A584-D5B8-1677DCF19A91}"/>
              </a:ext>
            </a:extLst>
          </p:cNvPr>
          <p:cNvSpPr>
            <a:spLocks noGrp="1"/>
          </p:cNvSpPr>
          <p:nvPr>
            <p:ph type="title"/>
          </p:nvPr>
        </p:nvSpPr>
        <p:spPr>
          <a:xfrm>
            <a:off x="1270000" y="3841750"/>
            <a:ext cx="10463213" cy="2068513"/>
          </a:xfrm>
        </p:spPr>
        <p:txBody>
          <a:bodyPr anchor="ctr"/>
          <a:lstStyle/>
          <a:p>
            <a:pPr defTabSz="250825" eaLnBrk="1"/>
            <a:r>
              <a:rPr lang="es-ES" altLang="es-ES" sz="4300" b="1" dirty="0">
                <a:latin typeface="Helvetica Neue" charset="0"/>
                <a:ea typeface="Helvetica Neue" charset="0"/>
                <a:cs typeface="Helvetica Neue" charset="0"/>
                <a:sym typeface="Helvetica Neue" charset="0"/>
              </a:rPr>
              <a:t>Herramienta de Automatización,</a:t>
            </a:r>
            <a:br>
              <a:rPr lang="es-ES" altLang="es-ES" sz="4300" b="1" dirty="0">
                <a:latin typeface="Helvetica Neue" charset="0"/>
                <a:ea typeface="Helvetica Neue" charset="0"/>
                <a:cs typeface="Helvetica Neue" charset="0"/>
                <a:sym typeface="Helvetica Neue" charset="0"/>
              </a:rPr>
            </a:br>
            <a:r>
              <a:rPr lang="es-ES" altLang="es-ES" sz="4300" b="1" dirty="0">
                <a:latin typeface="Helvetica Neue" charset="0"/>
                <a:ea typeface="Helvetica Neue" charset="0"/>
                <a:cs typeface="Helvetica Neue" charset="0"/>
                <a:sym typeface="Helvetica Neue" charset="0"/>
              </a:rPr>
              <a:t>Monitoreo y Análisis de</a:t>
            </a:r>
            <a:br>
              <a:rPr lang="es-ES" altLang="es-ES" sz="4300" b="1" dirty="0">
                <a:latin typeface="Helvetica Neue" charset="0"/>
                <a:ea typeface="Helvetica Neue" charset="0"/>
                <a:cs typeface="Helvetica Neue" charset="0"/>
                <a:sym typeface="Helvetica Neue" charset="0"/>
              </a:rPr>
            </a:br>
            <a:r>
              <a:rPr lang="es-ES" altLang="es-ES" sz="4300" b="1" dirty="0">
                <a:latin typeface="Helvetica Neue" charset="0"/>
                <a:ea typeface="Helvetica Neue" charset="0"/>
                <a:cs typeface="Helvetica Neue" charset="0"/>
                <a:sym typeface="Helvetica Neue" charset="0"/>
              </a:rPr>
              <a:t>Componentes y Artefactos basados</a:t>
            </a:r>
            <a:br>
              <a:rPr lang="es-ES" altLang="es-ES" sz="4300" b="1" dirty="0">
                <a:latin typeface="Helvetica Neue" charset="0"/>
                <a:ea typeface="Helvetica Neue" charset="0"/>
                <a:cs typeface="Helvetica Neue" charset="0"/>
                <a:sym typeface="Helvetica Neue" charset="0"/>
              </a:rPr>
            </a:br>
            <a:r>
              <a:rPr lang="es-ES" altLang="es-ES" sz="4300" b="1" dirty="0">
                <a:latin typeface="Helvetica Neue" charset="0"/>
                <a:ea typeface="Helvetica Neue" charset="0"/>
                <a:cs typeface="Helvetica Neue" charset="0"/>
                <a:sym typeface="Helvetica Neue" charset="0"/>
              </a:rPr>
              <a:t>en el Internet de las Cosas</a:t>
            </a:r>
            <a:endParaRPr lang="es-ES" altLang="es-ES" dirty="0"/>
          </a:p>
        </p:txBody>
      </p:sp>
      <p:sp>
        <p:nvSpPr>
          <p:cNvPr id="5123" name="Rectangle 2">
            <a:extLst>
              <a:ext uri="{FF2B5EF4-FFF2-40B4-BE49-F238E27FC236}">
                <a16:creationId xmlns:a16="http://schemas.microsoft.com/office/drawing/2014/main" id="{8FC7A477-6D46-BDB8-A2E5-CB529CC0C52A}"/>
              </a:ext>
            </a:extLst>
          </p:cNvPr>
          <p:cNvSpPr>
            <a:spLocks noGrp="1"/>
          </p:cNvSpPr>
          <p:nvPr>
            <p:ph type="body" idx="1"/>
          </p:nvPr>
        </p:nvSpPr>
        <p:spPr>
          <a:xfrm>
            <a:off x="1270000" y="7253064"/>
            <a:ext cx="10464800" cy="1130300"/>
          </a:xfrm>
        </p:spPr>
        <p:txBody>
          <a:bodyPr numCol="2"/>
          <a:lstStyle/>
          <a:p>
            <a:pPr algn="ctr" defTabSz="414338" eaLnBrk="1">
              <a:spcBef>
                <a:spcPct val="0"/>
              </a:spcBef>
            </a:pPr>
            <a:r>
              <a:rPr lang="es-ES" altLang="es-ES" sz="2200" u="sng" dirty="0">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rPr>
              <a:t>Presentado por</a:t>
            </a:r>
            <a:r>
              <a:rPr lang="es-ES" altLang="es-ES" sz="2200" dirty="0">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rPr>
              <a:t>:</a:t>
            </a:r>
          </a:p>
          <a:p>
            <a:pPr algn="ctr" defTabSz="414338" eaLnBrk="1">
              <a:spcBef>
                <a:spcPct val="0"/>
              </a:spcBef>
            </a:pPr>
            <a:r>
              <a:rPr lang="es-ES" altLang="es-ES" sz="2200" dirty="0">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rPr>
              <a:t>Br. Pedro Boll</a:t>
            </a:r>
          </a:p>
          <a:p>
            <a:pPr algn="ctr" defTabSz="414338" eaLnBrk="1">
              <a:spcBef>
                <a:spcPct val="0"/>
              </a:spcBef>
            </a:pPr>
            <a:r>
              <a:rPr lang="es-ES" altLang="es-ES" sz="2200" dirty="0">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rPr>
              <a:t>CI: 20.173.376 </a:t>
            </a:r>
          </a:p>
          <a:p>
            <a:pPr algn="ctr" defTabSz="414338" eaLnBrk="1">
              <a:spcBef>
                <a:spcPct val="0"/>
              </a:spcBef>
            </a:pPr>
            <a:endParaRPr lang="es-ES" altLang="es-ES" sz="2200" dirty="0">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endParaRPr>
          </a:p>
          <a:p>
            <a:pPr algn="ctr" defTabSz="414338" eaLnBrk="1">
              <a:spcBef>
                <a:spcPct val="0"/>
              </a:spcBef>
            </a:pPr>
            <a:r>
              <a:rPr lang="es-ES" altLang="es-ES" sz="2200" u="sng" dirty="0">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rPr>
              <a:t>Tutor:</a:t>
            </a:r>
            <a:endParaRPr lang="es-ES" altLang="es-ES" sz="2200" dirty="0">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endParaRPr>
          </a:p>
          <a:p>
            <a:pPr algn="ctr" defTabSz="414338" eaLnBrk="1">
              <a:spcBef>
                <a:spcPct val="0"/>
              </a:spcBef>
            </a:pPr>
            <a:r>
              <a:rPr lang="es-ES" altLang="es-ES" sz="2200" dirty="0">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rPr>
              <a:t>Prof. Antonio Russoniello</a:t>
            </a:r>
          </a:p>
        </p:txBody>
      </p:sp>
      <p:pic>
        <p:nvPicPr>
          <p:cNvPr id="5124" name="Picture 3">
            <a:extLst>
              <a:ext uri="{FF2B5EF4-FFF2-40B4-BE49-F238E27FC236}">
                <a16:creationId xmlns:a16="http://schemas.microsoft.com/office/drawing/2014/main" id="{E22418E4-E7E0-9697-C3BD-68863FAD843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81100" y="149225"/>
            <a:ext cx="2032000" cy="20685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5125" name="Picture 4">
            <a:extLst>
              <a:ext uri="{FF2B5EF4-FFF2-40B4-BE49-F238E27FC236}">
                <a16:creationId xmlns:a16="http://schemas.microsoft.com/office/drawing/2014/main" id="{4CF91FE7-6C4D-95CE-8380-4E32F7B794C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738813" y="149225"/>
            <a:ext cx="1898650" cy="20685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5126" name="Picture 5">
            <a:extLst>
              <a:ext uri="{FF2B5EF4-FFF2-40B4-BE49-F238E27FC236}">
                <a16:creationId xmlns:a16="http://schemas.microsoft.com/office/drawing/2014/main" id="{FE72FC90-BF46-2BB6-3224-FBB54F767411}"/>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163175" y="149225"/>
            <a:ext cx="2070100" cy="20685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4" name="Rectangle 3">
            <a:extLst>
              <a:ext uri="{FF2B5EF4-FFF2-40B4-BE49-F238E27FC236}">
                <a16:creationId xmlns:a16="http://schemas.microsoft.com/office/drawing/2014/main" id="{316673AA-7071-F469-D677-E47377842107}"/>
              </a:ext>
            </a:extLst>
          </p:cNvPr>
          <p:cNvSpPr/>
          <p:nvPr/>
        </p:nvSpPr>
        <p:spPr bwMode="auto">
          <a:xfrm>
            <a:off x="11644325" y="9485312"/>
            <a:ext cx="1360475" cy="240853"/>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50800" tIns="50800" rIns="50800" bIns="50800" numCol="1" rtlCol="0" anchor="ctr" anchorCtr="0" compatLnSpc="1">
            <a:prstTxWarp prst="textNoShape">
              <a:avLst/>
            </a:prstTxWarp>
          </a:bodyPr>
          <a:lstStyle/>
          <a:p>
            <a:pPr marL="228600" marR="0" indent="0" algn="ctr" defTabSz="584200" rtl="0" eaLnBrk="1" fontAlgn="base" latinLnBrk="0" hangingPunct="0">
              <a:lnSpc>
                <a:spcPct val="100000"/>
              </a:lnSpc>
              <a:spcBef>
                <a:spcPct val="0"/>
              </a:spcBef>
              <a:spcAft>
                <a:spcPct val="0"/>
              </a:spcAft>
              <a:buClrTx/>
              <a:buSzTx/>
              <a:buFontTx/>
              <a:buNone/>
              <a:tabLst/>
            </a:pPr>
            <a:endParaRPr kumimoji="0" lang="es-ES" sz="3600" b="0" i="0" u="none" strike="noStrike" cap="none" normalizeH="0" baseline="0">
              <a:ln>
                <a:noFill/>
              </a:ln>
              <a:solidFill>
                <a:srgbClr val="000000"/>
              </a:solidFill>
              <a:effectLst/>
              <a:latin typeface="Helvetica Light" charset="0"/>
              <a:ea typeface="Helvetica Light" charset="0"/>
              <a:cs typeface="Helvetica Light" charset="0"/>
              <a:sym typeface="Helvetica Light" charset="0"/>
            </a:endParaRP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A6C9041-5615-8512-1E5C-0DC24BA47CAD}"/>
              </a:ext>
            </a:extLst>
          </p:cNvPr>
          <p:cNvSpPr/>
          <p:nvPr/>
        </p:nvSpPr>
        <p:spPr bwMode="auto">
          <a:xfrm>
            <a:off x="11644325" y="9485312"/>
            <a:ext cx="1360475" cy="240853"/>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50800" tIns="50800" rIns="50800" bIns="50800" numCol="1" rtlCol="0" anchor="ctr" anchorCtr="0" compatLnSpc="1">
            <a:prstTxWarp prst="textNoShape">
              <a:avLst/>
            </a:prstTxWarp>
          </a:bodyPr>
          <a:lstStyle/>
          <a:p>
            <a:pPr marL="228600" marR="0" indent="0" algn="ctr" defTabSz="584200" rtl="0" eaLnBrk="1" fontAlgn="base" latinLnBrk="0" hangingPunct="0">
              <a:lnSpc>
                <a:spcPct val="100000"/>
              </a:lnSpc>
              <a:spcBef>
                <a:spcPct val="0"/>
              </a:spcBef>
              <a:spcAft>
                <a:spcPct val="0"/>
              </a:spcAft>
              <a:buClrTx/>
              <a:buSzTx/>
              <a:buFontTx/>
              <a:buNone/>
              <a:tabLst/>
            </a:pPr>
            <a:endParaRPr kumimoji="0" lang="es-ES" sz="3600" b="0" i="0" u="none" strike="noStrike" cap="none" normalizeH="0" baseline="0">
              <a:ln>
                <a:noFill/>
              </a:ln>
              <a:solidFill>
                <a:srgbClr val="000000"/>
              </a:solidFill>
              <a:effectLst/>
              <a:latin typeface="Helvetica Light" charset="0"/>
              <a:ea typeface="Helvetica Light" charset="0"/>
              <a:cs typeface="Helvetica Light" charset="0"/>
              <a:sym typeface="Helvetica Light" charset="0"/>
            </a:endParaRPr>
          </a:p>
        </p:txBody>
      </p:sp>
      <p:pic>
        <p:nvPicPr>
          <p:cNvPr id="8194" name="Picture 1">
            <a:extLst>
              <a:ext uri="{FF2B5EF4-FFF2-40B4-BE49-F238E27FC236}">
                <a16:creationId xmlns:a16="http://schemas.microsoft.com/office/drawing/2014/main" id="{38FDF037-1D45-11BA-E05A-2D9F68D6956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651875" y="8516938"/>
            <a:ext cx="1087438" cy="1108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8195" name="Picture 2">
            <a:extLst>
              <a:ext uri="{FF2B5EF4-FFF2-40B4-BE49-F238E27FC236}">
                <a16:creationId xmlns:a16="http://schemas.microsoft.com/office/drawing/2014/main" id="{FD560584-026E-C09C-054B-9CB0A9F5002E}"/>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218738" y="8516938"/>
            <a:ext cx="1016000" cy="1108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8196" name="Picture 3">
            <a:extLst>
              <a:ext uri="{FF2B5EF4-FFF2-40B4-BE49-F238E27FC236}">
                <a16:creationId xmlns:a16="http://schemas.microsoft.com/office/drawing/2014/main" id="{92D33F21-93EB-D0DB-E7E8-E4935C5FBDE6}"/>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1714163" y="8562975"/>
            <a:ext cx="1016000" cy="1016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8197" name="AutoShape 4">
            <a:extLst>
              <a:ext uri="{FF2B5EF4-FFF2-40B4-BE49-F238E27FC236}">
                <a16:creationId xmlns:a16="http://schemas.microsoft.com/office/drawing/2014/main" id="{322C4657-5B40-D8C4-7F96-83815B0C6F86}"/>
              </a:ext>
            </a:extLst>
          </p:cNvPr>
          <p:cNvSpPr>
            <a:spLocks/>
          </p:cNvSpPr>
          <p:nvPr/>
        </p:nvSpPr>
        <p:spPr bwMode="auto">
          <a:xfrm>
            <a:off x="1456657" y="2561568"/>
            <a:ext cx="10734376" cy="3802063"/>
          </a:xfrm>
          <a:custGeom>
            <a:avLst/>
            <a:gdLst>
              <a:gd name="T0" fmla="*/ 5437188 w 21600"/>
              <a:gd name="T1" fmla="*/ 1901032 h 21600"/>
              <a:gd name="T2" fmla="*/ 5437188 w 21600"/>
              <a:gd name="T3" fmla="*/ 1901032 h 21600"/>
              <a:gd name="T4" fmla="*/ 5437188 w 21600"/>
              <a:gd name="T5" fmla="*/ 1901032 h 21600"/>
              <a:gd name="T6" fmla="*/ 5437188 w 21600"/>
              <a:gd name="T7" fmla="*/ 1901032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599"/>
                </a:lnTo>
                <a:lnTo>
                  <a:pt x="0" y="21599"/>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lgn="ctr" defTabSz="554038">
              <a:defRPr sz="3600">
                <a:solidFill>
                  <a:srgbClr val="000000"/>
                </a:solidFill>
                <a:latin typeface="Helvetica Light" charset="0"/>
                <a:ea typeface="Helvetica Light" charset="0"/>
                <a:cs typeface="Helvetica Light" charset="0"/>
                <a:sym typeface="Helvetica Light" charset="0"/>
              </a:defRPr>
            </a:lvl1pPr>
            <a:lvl2pPr marL="742950" indent="-285750" algn="ctr" defTabSz="554038">
              <a:defRPr sz="3600">
                <a:solidFill>
                  <a:srgbClr val="000000"/>
                </a:solidFill>
                <a:latin typeface="Helvetica Light" charset="0"/>
                <a:ea typeface="Helvetica Light" charset="0"/>
                <a:cs typeface="Helvetica Light" charset="0"/>
                <a:sym typeface="Helvetica Light" charset="0"/>
              </a:defRPr>
            </a:lvl2pPr>
            <a:lvl3pPr marL="1143000" indent="-228600" algn="ctr" defTabSz="554038">
              <a:defRPr sz="3600">
                <a:solidFill>
                  <a:srgbClr val="000000"/>
                </a:solidFill>
                <a:latin typeface="Helvetica Light" charset="0"/>
                <a:ea typeface="Helvetica Light" charset="0"/>
                <a:cs typeface="Helvetica Light" charset="0"/>
                <a:sym typeface="Helvetica Light" charset="0"/>
              </a:defRPr>
            </a:lvl3pPr>
            <a:lvl4pPr marL="1600200" indent="-228600" algn="ctr" defTabSz="554038">
              <a:defRPr sz="3600">
                <a:solidFill>
                  <a:srgbClr val="000000"/>
                </a:solidFill>
                <a:latin typeface="Helvetica Light" charset="0"/>
                <a:ea typeface="Helvetica Light" charset="0"/>
                <a:cs typeface="Helvetica Light" charset="0"/>
                <a:sym typeface="Helvetica Light" charset="0"/>
              </a:defRPr>
            </a:lvl4pPr>
            <a:lvl5pPr marL="2057400" indent="-228600" algn="ctr" defTabSz="554038">
              <a:defRPr sz="3600">
                <a:solidFill>
                  <a:srgbClr val="000000"/>
                </a:solidFill>
                <a:latin typeface="Helvetica Light" charset="0"/>
                <a:ea typeface="Helvetica Light" charset="0"/>
                <a:cs typeface="Helvetica Light" charset="0"/>
                <a:sym typeface="Helvetica Light" charset="0"/>
              </a:defRPr>
            </a:lvl5pPr>
            <a:lvl6pPr marL="2514600" indent="-228600" algn="ctr" defTabSz="55403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55403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55403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55403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0" marR="0" lvl="0" indent="0" algn="just" defTabSz="554038" rtl="0" eaLnBrk="1" fontAlgn="base" latinLnBrk="0" hangingPunct="0">
              <a:lnSpc>
                <a:spcPct val="100000"/>
              </a:lnSpc>
              <a:spcBef>
                <a:spcPts val="3900"/>
              </a:spcBef>
              <a:spcAft>
                <a:spcPct val="0"/>
              </a:spcAft>
              <a:buClrTx/>
              <a:buSzTx/>
              <a:buFontTx/>
              <a:buNone/>
              <a:tabLst/>
              <a:defRPr/>
            </a:pPr>
            <a:r>
              <a:rPr lang="es-ES" altLang="es-ES" sz="2600" dirty="0"/>
              <a:t>Por el lado de los prototipos de dispositivos, estos deben cumplir lo siguiente:</a:t>
            </a:r>
          </a:p>
          <a:p>
            <a:pPr marL="457200" marR="0" lvl="0" indent="-457200" algn="just" defTabSz="554038" rtl="0" eaLnBrk="1" fontAlgn="base" latinLnBrk="0" hangingPunct="0">
              <a:lnSpc>
                <a:spcPct val="100000"/>
              </a:lnSpc>
              <a:spcBef>
                <a:spcPts val="3900"/>
              </a:spcBef>
              <a:spcAft>
                <a:spcPct val="0"/>
              </a:spcAft>
              <a:buClrTx/>
              <a:buSzTx/>
              <a:buFont typeface="Arial" panose="020B0604020202020204" pitchFamily="34" charset="0"/>
              <a:buChar char="•"/>
              <a:tabLst/>
              <a:defRPr/>
            </a:pPr>
            <a:r>
              <a:rPr kumimoji="0" lang="es-ES" altLang="es-ES" sz="2600" b="0" i="0" u="none" strike="noStrike" kern="1200" cap="none" spc="0" normalizeH="0" baseline="0" noProof="0" dirty="0">
                <a:ln>
                  <a:noFill/>
                </a:ln>
                <a:solidFill>
                  <a:srgbClr val="000000"/>
                </a:solidFill>
                <a:effectLst/>
                <a:uLnTx/>
                <a:uFillTx/>
                <a:latin typeface="Helvetica Light" charset="0"/>
                <a:sym typeface="Helvetica Light" charset="0"/>
              </a:rPr>
              <a:t>Poder obtener datos reales sobre variables </a:t>
            </a:r>
            <a:r>
              <a:rPr kumimoji="0" lang="es-ES" altLang="es-ES" sz="2600" b="0" i="0" u="none" strike="noStrike" kern="1200" cap="none" spc="0" normalizeH="0" baseline="0" noProof="0" dirty="0" err="1">
                <a:ln>
                  <a:noFill/>
                </a:ln>
                <a:solidFill>
                  <a:srgbClr val="000000"/>
                </a:solidFill>
                <a:effectLst/>
                <a:uLnTx/>
                <a:uFillTx/>
                <a:latin typeface="Helvetica Light" charset="0"/>
                <a:sym typeface="Helvetica Light" charset="0"/>
              </a:rPr>
              <a:t>ambientale</a:t>
            </a:r>
            <a:r>
              <a:rPr lang="es-ES" altLang="es-ES" sz="2600" dirty="0"/>
              <a:t>s a través del uso de sensores.</a:t>
            </a:r>
          </a:p>
          <a:p>
            <a:pPr marL="457200" marR="0" lvl="0" indent="-457200" algn="just" defTabSz="554038" rtl="0" eaLnBrk="1" fontAlgn="base" latinLnBrk="0" hangingPunct="0">
              <a:lnSpc>
                <a:spcPct val="100000"/>
              </a:lnSpc>
              <a:spcBef>
                <a:spcPts val="3900"/>
              </a:spcBef>
              <a:spcAft>
                <a:spcPct val="0"/>
              </a:spcAft>
              <a:buClrTx/>
              <a:buSzTx/>
              <a:buFont typeface="Arial" panose="020B0604020202020204" pitchFamily="34" charset="0"/>
              <a:buChar char="•"/>
              <a:tabLst/>
              <a:defRPr/>
            </a:pPr>
            <a:r>
              <a:rPr kumimoji="0" lang="es-ES" altLang="es-ES" sz="2600" b="0" i="0" u="none" strike="noStrike" kern="1200" cap="none" spc="0" normalizeH="0" baseline="0" noProof="0" dirty="0">
                <a:ln>
                  <a:noFill/>
                </a:ln>
                <a:solidFill>
                  <a:srgbClr val="000000"/>
                </a:solidFill>
                <a:effectLst/>
                <a:uLnTx/>
                <a:uFillTx/>
                <a:latin typeface="Helvetica Light" charset="0"/>
                <a:sym typeface="Helvetica Light" charset="0"/>
              </a:rPr>
              <a:t>Realizar tareas que pueda alterar de alguna forma el ambiente haciendo uso de actuadores.</a:t>
            </a:r>
          </a:p>
          <a:p>
            <a:pPr marL="457200" marR="0" lvl="0" indent="-457200" algn="just" defTabSz="554038" rtl="0" eaLnBrk="1" fontAlgn="base" latinLnBrk="0" hangingPunct="0">
              <a:lnSpc>
                <a:spcPct val="100000"/>
              </a:lnSpc>
              <a:spcBef>
                <a:spcPts val="3900"/>
              </a:spcBef>
              <a:spcAft>
                <a:spcPct val="0"/>
              </a:spcAft>
              <a:buClrTx/>
              <a:buSzTx/>
              <a:buFont typeface="Arial" panose="020B0604020202020204" pitchFamily="34" charset="0"/>
              <a:buChar char="•"/>
              <a:tabLst/>
              <a:defRPr/>
            </a:pPr>
            <a:r>
              <a:rPr kumimoji="0" lang="es-ES" altLang="es-ES" sz="2600" b="0" i="0" u="none" strike="noStrike" kern="1200" cap="none" spc="0" normalizeH="0" baseline="0" noProof="0" dirty="0">
                <a:ln>
                  <a:noFill/>
                </a:ln>
                <a:solidFill>
                  <a:srgbClr val="000000"/>
                </a:solidFill>
                <a:effectLst/>
                <a:uLnTx/>
                <a:uFillTx/>
                <a:latin typeface="Helvetica Light" charset="0"/>
                <a:sym typeface="Helvetica Light" charset="0"/>
              </a:rPr>
              <a:t>Posibilitar la capacidad de despliegue de los dispositivos en diferentes ambientes o distintas tareas.</a:t>
            </a:r>
          </a:p>
          <a:p>
            <a:pPr marL="457200" marR="0" lvl="0" indent="-457200" algn="just" defTabSz="554038" rtl="0" eaLnBrk="1" fontAlgn="base" latinLnBrk="0" hangingPunct="0">
              <a:lnSpc>
                <a:spcPct val="100000"/>
              </a:lnSpc>
              <a:spcBef>
                <a:spcPts val="3900"/>
              </a:spcBef>
              <a:spcAft>
                <a:spcPct val="0"/>
              </a:spcAft>
              <a:buClrTx/>
              <a:buSzTx/>
              <a:buFont typeface="Arial" panose="020B0604020202020204" pitchFamily="34" charset="0"/>
              <a:buChar char="•"/>
              <a:tabLst/>
              <a:defRPr/>
            </a:pPr>
            <a:r>
              <a:rPr kumimoji="0" lang="es-ES" altLang="es-ES" sz="2600" b="0" i="0" u="none" strike="noStrike" kern="1200" cap="none" spc="0" normalizeH="0" baseline="0" noProof="0" dirty="0">
                <a:ln>
                  <a:noFill/>
                </a:ln>
                <a:solidFill>
                  <a:srgbClr val="000000"/>
                </a:solidFill>
                <a:effectLst/>
                <a:uLnTx/>
                <a:uFillTx/>
                <a:latin typeface="Helvetica Light" charset="0"/>
                <a:sym typeface="Helvetica Light" charset="0"/>
              </a:rPr>
              <a:t>Conectarse entre ellos usando algún protocolo o estándar libre de comunicación.</a:t>
            </a:r>
          </a:p>
        </p:txBody>
      </p:sp>
      <p:sp>
        <p:nvSpPr>
          <p:cNvPr id="8198" name="AutoShape 5">
            <a:extLst>
              <a:ext uri="{FF2B5EF4-FFF2-40B4-BE49-F238E27FC236}">
                <a16:creationId xmlns:a16="http://schemas.microsoft.com/office/drawing/2014/main" id="{AE41609C-3C8A-036D-1D19-D5BFA26939C8}"/>
              </a:ext>
            </a:extLst>
          </p:cNvPr>
          <p:cNvSpPr>
            <a:spLocks/>
          </p:cNvSpPr>
          <p:nvPr/>
        </p:nvSpPr>
        <p:spPr bwMode="auto">
          <a:xfrm>
            <a:off x="1461840" y="256382"/>
            <a:ext cx="10874375" cy="892175"/>
          </a:xfrm>
          <a:custGeom>
            <a:avLst/>
            <a:gdLst>
              <a:gd name="T0" fmla="*/ 5437188 w 21600"/>
              <a:gd name="T1" fmla="*/ 446087 h 21600"/>
              <a:gd name="T2" fmla="*/ 5437188 w 21600"/>
              <a:gd name="T3" fmla="*/ 446087 h 21600"/>
              <a:gd name="T4" fmla="*/ 5437188 w 21600"/>
              <a:gd name="T5" fmla="*/ 446087 h 21600"/>
              <a:gd name="T6" fmla="*/ 5437188 w 21600"/>
              <a:gd name="T7" fmla="*/ 446087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algn="ctr" defTabSz="379413">
              <a:defRPr sz="3600">
                <a:solidFill>
                  <a:srgbClr val="000000"/>
                </a:solidFill>
                <a:latin typeface="Helvetica Light" charset="0"/>
                <a:ea typeface="Helvetica Light" charset="0"/>
                <a:cs typeface="Helvetica Light" charset="0"/>
                <a:sym typeface="Helvetica Light" charset="0"/>
              </a:defRPr>
            </a:lvl1pPr>
            <a:lvl2pPr marL="742950" indent="-285750" algn="ctr" defTabSz="379413">
              <a:defRPr sz="3600">
                <a:solidFill>
                  <a:srgbClr val="000000"/>
                </a:solidFill>
                <a:latin typeface="Helvetica Light" charset="0"/>
                <a:ea typeface="Helvetica Light" charset="0"/>
                <a:cs typeface="Helvetica Light" charset="0"/>
                <a:sym typeface="Helvetica Light" charset="0"/>
              </a:defRPr>
            </a:lvl2pPr>
            <a:lvl3pPr marL="1143000" indent="-228600" algn="ctr" defTabSz="379413">
              <a:defRPr sz="3600">
                <a:solidFill>
                  <a:srgbClr val="000000"/>
                </a:solidFill>
                <a:latin typeface="Helvetica Light" charset="0"/>
                <a:ea typeface="Helvetica Light" charset="0"/>
                <a:cs typeface="Helvetica Light" charset="0"/>
                <a:sym typeface="Helvetica Light" charset="0"/>
              </a:defRPr>
            </a:lvl3pPr>
            <a:lvl4pPr marL="1600200" indent="-228600" algn="ctr" defTabSz="379413">
              <a:defRPr sz="3600">
                <a:solidFill>
                  <a:srgbClr val="000000"/>
                </a:solidFill>
                <a:latin typeface="Helvetica Light" charset="0"/>
                <a:ea typeface="Helvetica Light" charset="0"/>
                <a:cs typeface="Helvetica Light" charset="0"/>
                <a:sym typeface="Helvetica Light" charset="0"/>
              </a:defRPr>
            </a:lvl4pPr>
            <a:lvl5pPr marL="2057400" indent="-228600" algn="ctr" defTabSz="379413">
              <a:defRPr sz="3600">
                <a:solidFill>
                  <a:srgbClr val="000000"/>
                </a:solidFill>
                <a:latin typeface="Helvetica Light" charset="0"/>
                <a:ea typeface="Helvetica Light" charset="0"/>
                <a:cs typeface="Helvetica Light" charset="0"/>
                <a:sym typeface="Helvetica Light" charset="0"/>
              </a:defRPr>
            </a:lvl5pPr>
            <a:lvl6pPr marL="25146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0" marR="0" lvl="0" indent="0" algn="just" defTabSz="379413" rtl="0" eaLnBrk="1" fontAlgn="base" latinLnBrk="0" hangingPunct="0">
              <a:lnSpc>
                <a:spcPct val="100000"/>
              </a:lnSpc>
              <a:spcBef>
                <a:spcPct val="0"/>
              </a:spcBef>
              <a:spcAft>
                <a:spcPct val="0"/>
              </a:spcAft>
              <a:buClrTx/>
              <a:buSzTx/>
              <a:buFontTx/>
              <a:buNone/>
              <a:tabLst/>
              <a:defRPr/>
            </a:pPr>
            <a:r>
              <a:rPr kumimoji="0" lang="es-ES" altLang="es-ES" sz="5200" b="1" i="0" u="none" strike="noStrike" kern="1200" cap="none" spc="0" normalizeH="0" baseline="0" noProof="0" dirty="0">
                <a:ln>
                  <a:noFill/>
                </a:ln>
                <a:solidFill>
                  <a:srgbClr val="000000"/>
                </a:solidFill>
                <a:effectLst/>
                <a:uLnTx/>
                <a:uFillTx/>
                <a:latin typeface="Helvetica Light" charset="0"/>
                <a:sym typeface="Helvetica Light" charset="0"/>
              </a:rPr>
              <a:t>Planteamiento del Problema</a:t>
            </a:r>
            <a:endParaRPr kumimoji="0" lang="es-ES" altLang="es-ES" sz="3600" b="0" i="0" u="none" strike="noStrike" kern="1200" cap="none" spc="0" normalizeH="0" baseline="0" noProof="0" dirty="0">
              <a:ln>
                <a:noFill/>
              </a:ln>
              <a:solidFill>
                <a:srgbClr val="000000"/>
              </a:solidFill>
              <a:effectLst/>
              <a:uLnTx/>
              <a:uFillTx/>
              <a:latin typeface="Helvetica Light" charset="0"/>
              <a:sym typeface="Helvetica Light" charset="0"/>
            </a:endParaRPr>
          </a:p>
        </p:txBody>
      </p:sp>
      <p:sp>
        <p:nvSpPr>
          <p:cNvPr id="8199" name="AutoShape 6">
            <a:extLst>
              <a:ext uri="{FF2B5EF4-FFF2-40B4-BE49-F238E27FC236}">
                <a16:creationId xmlns:a16="http://schemas.microsoft.com/office/drawing/2014/main" id="{09A96D36-10CD-757F-FA9C-EAFCA7059A74}"/>
              </a:ext>
            </a:extLst>
          </p:cNvPr>
          <p:cNvSpPr>
            <a:spLocks/>
          </p:cNvSpPr>
          <p:nvPr/>
        </p:nvSpPr>
        <p:spPr bwMode="auto">
          <a:xfrm>
            <a:off x="1456656" y="1204392"/>
            <a:ext cx="10874375" cy="647700"/>
          </a:xfrm>
          <a:custGeom>
            <a:avLst/>
            <a:gdLst>
              <a:gd name="T0" fmla="*/ 3504406 w 21600"/>
              <a:gd name="T1" fmla="*/ 323850 h 21600"/>
              <a:gd name="T2" fmla="*/ 3504406 w 21600"/>
              <a:gd name="T3" fmla="*/ 323850 h 21600"/>
              <a:gd name="T4" fmla="*/ 3504406 w 21600"/>
              <a:gd name="T5" fmla="*/ 323850 h 21600"/>
              <a:gd name="T6" fmla="*/ 3504406 w 21600"/>
              <a:gd name="T7" fmla="*/ 32385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lvl1pPr algn="ctr">
              <a:defRPr sz="3600">
                <a:solidFill>
                  <a:srgbClr val="000000"/>
                </a:solidFill>
                <a:latin typeface="Helvetica Light" charset="0"/>
                <a:ea typeface="Helvetica Light" charset="0"/>
                <a:cs typeface="Helvetica Light" charset="0"/>
                <a:sym typeface="Helvetica Light" charset="0"/>
              </a:defRPr>
            </a:lvl1pPr>
            <a:lvl2pPr marL="742950" indent="-285750" algn="ctr">
              <a:defRPr sz="3600">
                <a:solidFill>
                  <a:srgbClr val="000000"/>
                </a:solidFill>
                <a:latin typeface="Helvetica Light" charset="0"/>
                <a:ea typeface="Helvetica Light" charset="0"/>
                <a:cs typeface="Helvetica Light" charset="0"/>
                <a:sym typeface="Helvetica Light" charset="0"/>
              </a:defRPr>
            </a:lvl2pPr>
            <a:lvl3pPr marL="1143000" indent="-228600" algn="ctr">
              <a:defRPr sz="3600">
                <a:solidFill>
                  <a:srgbClr val="000000"/>
                </a:solidFill>
                <a:latin typeface="Helvetica Light" charset="0"/>
                <a:ea typeface="Helvetica Light" charset="0"/>
                <a:cs typeface="Helvetica Light" charset="0"/>
                <a:sym typeface="Helvetica Light" charset="0"/>
              </a:defRPr>
            </a:lvl3pPr>
            <a:lvl4pPr marL="1600200" indent="-228600" algn="ctr">
              <a:defRPr sz="3600">
                <a:solidFill>
                  <a:srgbClr val="000000"/>
                </a:solidFill>
                <a:latin typeface="Helvetica Light" charset="0"/>
                <a:ea typeface="Helvetica Light" charset="0"/>
                <a:cs typeface="Helvetica Light" charset="0"/>
                <a:sym typeface="Helvetica Light" charset="0"/>
              </a:defRPr>
            </a:lvl4pPr>
            <a:lvl5pPr marL="2057400" indent="-228600" algn="ctr">
              <a:defRPr sz="3600">
                <a:solidFill>
                  <a:srgbClr val="000000"/>
                </a:solidFill>
                <a:latin typeface="Helvetica Light" charset="0"/>
                <a:ea typeface="Helvetica Light" charset="0"/>
                <a:cs typeface="Helvetica Light" charset="0"/>
                <a:sym typeface="Helvetica Light" charset="0"/>
              </a:defRPr>
            </a:lvl5pPr>
            <a:lvl6pPr marL="25146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0" marR="0" lvl="0" indent="0" algn="just" defTabSz="584200" rtl="0" eaLnBrk="1" fontAlgn="base" latinLnBrk="0" hangingPunct="0">
              <a:lnSpc>
                <a:spcPct val="100000"/>
              </a:lnSpc>
              <a:spcBef>
                <a:spcPct val="0"/>
              </a:spcBef>
              <a:spcAft>
                <a:spcPct val="0"/>
              </a:spcAft>
              <a:buClrTx/>
              <a:buSzTx/>
              <a:buFontTx/>
              <a:buNone/>
              <a:tabLst/>
              <a:defRPr/>
            </a:pPr>
            <a:r>
              <a:rPr lang="es-ES" altLang="es-ES" sz="3200" dirty="0"/>
              <a:t>Alcance (Prototipos de Dispositivos IoT)</a:t>
            </a:r>
            <a:endParaRPr kumimoji="0" lang="es-ES" altLang="es-ES" sz="3200" b="0" i="0" u="none" strike="noStrike" kern="1200" cap="none" spc="0" normalizeH="0" baseline="0" noProof="0" dirty="0">
              <a:ln>
                <a:noFill/>
              </a:ln>
              <a:solidFill>
                <a:srgbClr val="000000"/>
              </a:solidFill>
              <a:effectLst/>
              <a:uLnTx/>
              <a:uFillTx/>
              <a:latin typeface="Helvetica Light" charset="0"/>
              <a:sym typeface="Helvetica Light" charset="0"/>
            </a:endParaRPr>
          </a:p>
        </p:txBody>
      </p:sp>
    </p:spTree>
    <p:extLst>
      <p:ext uri="{BB962C8B-B14F-4D97-AF65-F5344CB8AC3E}">
        <p14:creationId xmlns:p14="http://schemas.microsoft.com/office/powerpoint/2010/main" val="2340381848"/>
      </p:ext>
    </p:extLst>
  </p:cSld>
  <p:clrMapOvr>
    <a:masterClrMapping/>
  </p:clrMapOvr>
  <p:transition spd="med">
    <p:push/>
  </p:transition>
</p:sld>
</file>

<file path=ppt/slides/slide11.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2FF8E4-A61A-A976-4D5D-EB1CAC553B7B}"/>
              </a:ext>
            </a:extLst>
          </p:cNvPr>
          <p:cNvSpPr/>
          <p:nvPr/>
        </p:nvSpPr>
        <p:spPr bwMode="auto">
          <a:xfrm>
            <a:off x="11644325" y="9485312"/>
            <a:ext cx="1360475" cy="240853"/>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50800" tIns="50800" rIns="50800" bIns="50800" numCol="1" rtlCol="0" anchor="ctr" anchorCtr="0" compatLnSpc="1">
            <a:prstTxWarp prst="textNoShape">
              <a:avLst/>
            </a:prstTxWarp>
          </a:bodyPr>
          <a:lstStyle/>
          <a:p>
            <a:pPr marL="228600" marR="0" indent="0" algn="ctr" defTabSz="584200" rtl="0" eaLnBrk="1" fontAlgn="base" latinLnBrk="0" hangingPunct="0">
              <a:lnSpc>
                <a:spcPct val="100000"/>
              </a:lnSpc>
              <a:spcBef>
                <a:spcPct val="0"/>
              </a:spcBef>
              <a:spcAft>
                <a:spcPct val="0"/>
              </a:spcAft>
              <a:buClrTx/>
              <a:buSzTx/>
              <a:buFontTx/>
              <a:buNone/>
              <a:tabLst/>
            </a:pPr>
            <a:endParaRPr kumimoji="0" lang="es-ES" sz="3600" b="0" i="0" u="none" strike="noStrike" cap="none" normalizeH="0" baseline="0">
              <a:ln>
                <a:noFill/>
              </a:ln>
              <a:solidFill>
                <a:srgbClr val="000000"/>
              </a:solidFill>
              <a:effectLst/>
              <a:latin typeface="Helvetica Light" charset="0"/>
              <a:ea typeface="Helvetica Light" charset="0"/>
              <a:cs typeface="Helvetica Light" charset="0"/>
              <a:sym typeface="Helvetica Light" charset="0"/>
            </a:endParaRPr>
          </a:p>
        </p:txBody>
      </p:sp>
      <p:pic>
        <p:nvPicPr>
          <p:cNvPr id="8194" name="Picture 1">
            <a:extLst>
              <a:ext uri="{FF2B5EF4-FFF2-40B4-BE49-F238E27FC236}">
                <a16:creationId xmlns:a16="http://schemas.microsoft.com/office/drawing/2014/main" id="{38FDF037-1D45-11BA-E05A-2D9F68D6956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651875" y="8516938"/>
            <a:ext cx="1087438" cy="1108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8195" name="Picture 2">
            <a:extLst>
              <a:ext uri="{FF2B5EF4-FFF2-40B4-BE49-F238E27FC236}">
                <a16:creationId xmlns:a16="http://schemas.microsoft.com/office/drawing/2014/main" id="{FD560584-026E-C09C-054B-9CB0A9F5002E}"/>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218738" y="8516938"/>
            <a:ext cx="1016000" cy="1108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8196" name="Picture 3">
            <a:extLst>
              <a:ext uri="{FF2B5EF4-FFF2-40B4-BE49-F238E27FC236}">
                <a16:creationId xmlns:a16="http://schemas.microsoft.com/office/drawing/2014/main" id="{92D33F21-93EB-D0DB-E7E8-E4935C5FBDE6}"/>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1714163" y="8562975"/>
            <a:ext cx="1016000" cy="1016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8197" name="AutoShape 4">
            <a:extLst>
              <a:ext uri="{FF2B5EF4-FFF2-40B4-BE49-F238E27FC236}">
                <a16:creationId xmlns:a16="http://schemas.microsoft.com/office/drawing/2014/main" id="{322C4657-5B40-D8C4-7F96-83815B0C6F86}"/>
              </a:ext>
            </a:extLst>
          </p:cNvPr>
          <p:cNvSpPr>
            <a:spLocks/>
          </p:cNvSpPr>
          <p:nvPr/>
        </p:nvSpPr>
        <p:spPr bwMode="auto">
          <a:xfrm>
            <a:off x="1461839" y="2716560"/>
            <a:ext cx="10729193" cy="3802063"/>
          </a:xfrm>
          <a:custGeom>
            <a:avLst/>
            <a:gdLst>
              <a:gd name="T0" fmla="*/ 5437188 w 21600"/>
              <a:gd name="T1" fmla="*/ 1901032 h 21600"/>
              <a:gd name="T2" fmla="*/ 5437188 w 21600"/>
              <a:gd name="T3" fmla="*/ 1901032 h 21600"/>
              <a:gd name="T4" fmla="*/ 5437188 w 21600"/>
              <a:gd name="T5" fmla="*/ 1901032 h 21600"/>
              <a:gd name="T6" fmla="*/ 5437188 w 21600"/>
              <a:gd name="T7" fmla="*/ 1901032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599"/>
                </a:lnTo>
                <a:lnTo>
                  <a:pt x="0" y="21599"/>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lgn="ctr" defTabSz="554038">
              <a:defRPr sz="3600">
                <a:solidFill>
                  <a:srgbClr val="000000"/>
                </a:solidFill>
                <a:latin typeface="Helvetica Light" charset="0"/>
                <a:ea typeface="Helvetica Light" charset="0"/>
                <a:cs typeface="Helvetica Light" charset="0"/>
                <a:sym typeface="Helvetica Light" charset="0"/>
              </a:defRPr>
            </a:lvl1pPr>
            <a:lvl2pPr marL="742950" indent="-285750" algn="ctr" defTabSz="554038">
              <a:defRPr sz="3600">
                <a:solidFill>
                  <a:srgbClr val="000000"/>
                </a:solidFill>
                <a:latin typeface="Helvetica Light" charset="0"/>
                <a:ea typeface="Helvetica Light" charset="0"/>
                <a:cs typeface="Helvetica Light" charset="0"/>
                <a:sym typeface="Helvetica Light" charset="0"/>
              </a:defRPr>
            </a:lvl2pPr>
            <a:lvl3pPr marL="1143000" indent="-228600" algn="ctr" defTabSz="554038">
              <a:defRPr sz="3600">
                <a:solidFill>
                  <a:srgbClr val="000000"/>
                </a:solidFill>
                <a:latin typeface="Helvetica Light" charset="0"/>
                <a:ea typeface="Helvetica Light" charset="0"/>
                <a:cs typeface="Helvetica Light" charset="0"/>
                <a:sym typeface="Helvetica Light" charset="0"/>
              </a:defRPr>
            </a:lvl3pPr>
            <a:lvl4pPr marL="1600200" indent="-228600" algn="ctr" defTabSz="554038">
              <a:defRPr sz="3600">
                <a:solidFill>
                  <a:srgbClr val="000000"/>
                </a:solidFill>
                <a:latin typeface="Helvetica Light" charset="0"/>
                <a:ea typeface="Helvetica Light" charset="0"/>
                <a:cs typeface="Helvetica Light" charset="0"/>
                <a:sym typeface="Helvetica Light" charset="0"/>
              </a:defRPr>
            </a:lvl4pPr>
            <a:lvl5pPr marL="2057400" indent="-228600" algn="ctr" defTabSz="554038">
              <a:defRPr sz="3600">
                <a:solidFill>
                  <a:srgbClr val="000000"/>
                </a:solidFill>
                <a:latin typeface="Helvetica Light" charset="0"/>
                <a:ea typeface="Helvetica Light" charset="0"/>
                <a:cs typeface="Helvetica Light" charset="0"/>
                <a:sym typeface="Helvetica Light" charset="0"/>
              </a:defRPr>
            </a:lvl5pPr>
            <a:lvl6pPr marL="2514600" indent="-228600" algn="ctr" defTabSz="55403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55403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55403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55403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0" marR="0" lvl="0" indent="0" algn="just" defTabSz="554038" rtl="0" eaLnBrk="1" fontAlgn="base" latinLnBrk="0" hangingPunct="0">
              <a:lnSpc>
                <a:spcPct val="100000"/>
              </a:lnSpc>
              <a:spcBef>
                <a:spcPts val="3900"/>
              </a:spcBef>
              <a:spcAft>
                <a:spcPct val="0"/>
              </a:spcAft>
              <a:buClrTx/>
              <a:buSzTx/>
              <a:buFontTx/>
              <a:buNone/>
              <a:tabLst/>
              <a:defRPr/>
            </a:pPr>
            <a:r>
              <a:rPr kumimoji="0" lang="es-ES" altLang="es-ES" sz="2600" b="0" i="0" u="none" strike="noStrike" kern="1200" cap="none" spc="0" normalizeH="0" baseline="0" noProof="0" dirty="0">
                <a:ln>
                  <a:noFill/>
                </a:ln>
                <a:solidFill>
                  <a:srgbClr val="000000"/>
                </a:solidFill>
                <a:effectLst/>
                <a:uLnTx/>
                <a:uFillTx/>
                <a:latin typeface="Helvetica Light" charset="0"/>
                <a:sym typeface="Helvetica Light" charset="0"/>
              </a:rPr>
              <a:t>El sistema planteado debe tener la capacidad  de:</a:t>
            </a:r>
          </a:p>
          <a:p>
            <a:pPr marL="457200" marR="0" lvl="0" indent="-457200" algn="just" defTabSz="554038" rtl="0" eaLnBrk="1" fontAlgn="base" latinLnBrk="0" hangingPunct="0">
              <a:lnSpc>
                <a:spcPct val="100000"/>
              </a:lnSpc>
              <a:spcBef>
                <a:spcPts val="3900"/>
              </a:spcBef>
              <a:spcAft>
                <a:spcPct val="0"/>
              </a:spcAft>
              <a:buClrTx/>
              <a:buSzTx/>
              <a:buFont typeface="Arial" panose="020B0604020202020204" pitchFamily="34" charset="0"/>
              <a:buChar char="•"/>
              <a:tabLst/>
              <a:defRPr/>
            </a:pPr>
            <a:r>
              <a:rPr lang="es-ES" altLang="es-ES" sz="2600" dirty="0"/>
              <a:t>Permitir la observación de datos en tiempo real e históricos de dispositivos.</a:t>
            </a:r>
          </a:p>
          <a:p>
            <a:pPr marL="457200" marR="0" lvl="0" indent="-457200" algn="just" defTabSz="554038" rtl="0" eaLnBrk="1" fontAlgn="base" latinLnBrk="0" hangingPunct="0">
              <a:lnSpc>
                <a:spcPct val="100000"/>
              </a:lnSpc>
              <a:spcBef>
                <a:spcPts val="3900"/>
              </a:spcBef>
              <a:spcAft>
                <a:spcPct val="0"/>
              </a:spcAft>
              <a:buClrTx/>
              <a:buSzTx/>
              <a:buFont typeface="Arial" panose="020B0604020202020204" pitchFamily="34" charset="0"/>
              <a:buChar char="•"/>
              <a:tabLst/>
              <a:defRPr/>
            </a:pPr>
            <a:r>
              <a:rPr lang="es-ES" altLang="es-ES" sz="2600" dirty="0"/>
              <a:t>Posibilitar el monitoreo del estado actual de los sensores/actuadores presentes en los dispositivos.</a:t>
            </a:r>
          </a:p>
          <a:p>
            <a:pPr marL="457200" marR="0" lvl="0" indent="-457200" algn="just" defTabSz="554038" rtl="0" eaLnBrk="1" fontAlgn="base" latinLnBrk="0" hangingPunct="0">
              <a:lnSpc>
                <a:spcPct val="100000"/>
              </a:lnSpc>
              <a:spcBef>
                <a:spcPts val="3900"/>
              </a:spcBef>
              <a:spcAft>
                <a:spcPct val="0"/>
              </a:spcAft>
              <a:buClrTx/>
              <a:buSzTx/>
              <a:buFont typeface="Arial" panose="020B0604020202020204" pitchFamily="34" charset="0"/>
              <a:buChar char="•"/>
              <a:tabLst/>
              <a:defRPr/>
            </a:pPr>
            <a:r>
              <a:rPr kumimoji="0" lang="es-ES" altLang="es-ES" sz="2600" b="0" i="0" u="none" strike="noStrike" kern="1200" cap="none" spc="0" normalizeH="0" baseline="0" noProof="0" dirty="0">
                <a:ln>
                  <a:noFill/>
                </a:ln>
                <a:solidFill>
                  <a:srgbClr val="000000"/>
                </a:solidFill>
                <a:effectLst/>
                <a:uLnTx/>
                <a:uFillTx/>
                <a:latin typeface="Helvetica Light" charset="0"/>
                <a:sym typeface="Helvetica Light" charset="0"/>
              </a:rPr>
              <a:t>Realizar el control (manual o automatizado) de tareas de los dispositivos conectados.</a:t>
            </a:r>
          </a:p>
          <a:p>
            <a:pPr marL="457200" marR="0" lvl="0" indent="-457200" algn="just" defTabSz="554038" rtl="0" eaLnBrk="1" fontAlgn="base" latinLnBrk="0" hangingPunct="0">
              <a:lnSpc>
                <a:spcPct val="100000"/>
              </a:lnSpc>
              <a:spcBef>
                <a:spcPts val="3900"/>
              </a:spcBef>
              <a:spcAft>
                <a:spcPct val="0"/>
              </a:spcAft>
              <a:buClrTx/>
              <a:buSzTx/>
              <a:buFont typeface="Arial" panose="020B0604020202020204" pitchFamily="34" charset="0"/>
              <a:buChar char="•"/>
              <a:tabLst/>
              <a:defRPr/>
            </a:pPr>
            <a:r>
              <a:rPr kumimoji="0" lang="es-ES" altLang="es-ES" sz="2600" b="0" i="0" u="none" strike="noStrike" kern="1200" cap="none" spc="0" normalizeH="0" baseline="0" noProof="0" dirty="0">
                <a:ln>
                  <a:noFill/>
                </a:ln>
                <a:solidFill>
                  <a:srgbClr val="000000"/>
                </a:solidFill>
                <a:effectLst/>
                <a:uLnTx/>
                <a:uFillTx/>
                <a:latin typeface="Helvetica Light" charset="0"/>
                <a:sym typeface="Helvetica Light" charset="0"/>
              </a:rPr>
              <a:t>Tener </a:t>
            </a:r>
            <a:r>
              <a:rPr lang="es-ES" altLang="es-ES" sz="2600" dirty="0"/>
              <a:t>acceso a dichas capacidades de forma centralizada. </a:t>
            </a:r>
            <a:endParaRPr kumimoji="0" lang="es-ES" altLang="es-ES" sz="3600" b="0" i="0" u="none" strike="noStrike" kern="1200" cap="none" spc="0" normalizeH="0" baseline="0" noProof="0" dirty="0">
              <a:ln>
                <a:noFill/>
              </a:ln>
              <a:solidFill>
                <a:srgbClr val="000000"/>
              </a:solidFill>
              <a:effectLst/>
              <a:uLnTx/>
              <a:uFillTx/>
              <a:latin typeface="Helvetica Light" charset="0"/>
              <a:sym typeface="Helvetica Light" charset="0"/>
            </a:endParaRPr>
          </a:p>
        </p:txBody>
      </p:sp>
      <p:sp>
        <p:nvSpPr>
          <p:cNvPr id="8198" name="AutoShape 5">
            <a:extLst>
              <a:ext uri="{FF2B5EF4-FFF2-40B4-BE49-F238E27FC236}">
                <a16:creationId xmlns:a16="http://schemas.microsoft.com/office/drawing/2014/main" id="{AE41609C-3C8A-036D-1D19-D5BFA26939C8}"/>
              </a:ext>
            </a:extLst>
          </p:cNvPr>
          <p:cNvSpPr>
            <a:spLocks/>
          </p:cNvSpPr>
          <p:nvPr/>
        </p:nvSpPr>
        <p:spPr bwMode="auto">
          <a:xfrm>
            <a:off x="1461840" y="256382"/>
            <a:ext cx="10874375" cy="892175"/>
          </a:xfrm>
          <a:custGeom>
            <a:avLst/>
            <a:gdLst>
              <a:gd name="T0" fmla="*/ 5437188 w 21600"/>
              <a:gd name="T1" fmla="*/ 446087 h 21600"/>
              <a:gd name="T2" fmla="*/ 5437188 w 21600"/>
              <a:gd name="T3" fmla="*/ 446087 h 21600"/>
              <a:gd name="T4" fmla="*/ 5437188 w 21600"/>
              <a:gd name="T5" fmla="*/ 446087 h 21600"/>
              <a:gd name="T6" fmla="*/ 5437188 w 21600"/>
              <a:gd name="T7" fmla="*/ 446087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algn="ctr" defTabSz="379413">
              <a:defRPr sz="3600">
                <a:solidFill>
                  <a:srgbClr val="000000"/>
                </a:solidFill>
                <a:latin typeface="Helvetica Light" charset="0"/>
                <a:ea typeface="Helvetica Light" charset="0"/>
                <a:cs typeface="Helvetica Light" charset="0"/>
                <a:sym typeface="Helvetica Light" charset="0"/>
              </a:defRPr>
            </a:lvl1pPr>
            <a:lvl2pPr marL="742950" indent="-285750" algn="ctr" defTabSz="379413">
              <a:defRPr sz="3600">
                <a:solidFill>
                  <a:srgbClr val="000000"/>
                </a:solidFill>
                <a:latin typeface="Helvetica Light" charset="0"/>
                <a:ea typeface="Helvetica Light" charset="0"/>
                <a:cs typeface="Helvetica Light" charset="0"/>
                <a:sym typeface="Helvetica Light" charset="0"/>
              </a:defRPr>
            </a:lvl2pPr>
            <a:lvl3pPr marL="1143000" indent="-228600" algn="ctr" defTabSz="379413">
              <a:defRPr sz="3600">
                <a:solidFill>
                  <a:srgbClr val="000000"/>
                </a:solidFill>
                <a:latin typeface="Helvetica Light" charset="0"/>
                <a:ea typeface="Helvetica Light" charset="0"/>
                <a:cs typeface="Helvetica Light" charset="0"/>
                <a:sym typeface="Helvetica Light" charset="0"/>
              </a:defRPr>
            </a:lvl3pPr>
            <a:lvl4pPr marL="1600200" indent="-228600" algn="ctr" defTabSz="379413">
              <a:defRPr sz="3600">
                <a:solidFill>
                  <a:srgbClr val="000000"/>
                </a:solidFill>
                <a:latin typeface="Helvetica Light" charset="0"/>
                <a:ea typeface="Helvetica Light" charset="0"/>
                <a:cs typeface="Helvetica Light" charset="0"/>
                <a:sym typeface="Helvetica Light" charset="0"/>
              </a:defRPr>
            </a:lvl4pPr>
            <a:lvl5pPr marL="2057400" indent="-228600" algn="ctr" defTabSz="379413">
              <a:defRPr sz="3600">
                <a:solidFill>
                  <a:srgbClr val="000000"/>
                </a:solidFill>
                <a:latin typeface="Helvetica Light" charset="0"/>
                <a:ea typeface="Helvetica Light" charset="0"/>
                <a:cs typeface="Helvetica Light" charset="0"/>
                <a:sym typeface="Helvetica Light" charset="0"/>
              </a:defRPr>
            </a:lvl5pPr>
            <a:lvl6pPr marL="25146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0" marR="0" lvl="0" indent="0" algn="just" defTabSz="379413" rtl="0" eaLnBrk="1" fontAlgn="base" latinLnBrk="0" hangingPunct="0">
              <a:lnSpc>
                <a:spcPct val="100000"/>
              </a:lnSpc>
              <a:spcBef>
                <a:spcPct val="0"/>
              </a:spcBef>
              <a:spcAft>
                <a:spcPct val="0"/>
              </a:spcAft>
              <a:buClrTx/>
              <a:buSzTx/>
              <a:buFontTx/>
              <a:buNone/>
              <a:tabLst/>
              <a:defRPr/>
            </a:pPr>
            <a:r>
              <a:rPr kumimoji="0" lang="es-ES" altLang="es-ES" sz="5200" b="1" i="0" u="none" strike="noStrike" kern="1200" cap="none" spc="0" normalizeH="0" baseline="0" noProof="0" dirty="0">
                <a:ln>
                  <a:noFill/>
                </a:ln>
                <a:solidFill>
                  <a:srgbClr val="000000"/>
                </a:solidFill>
                <a:effectLst/>
                <a:uLnTx/>
                <a:uFillTx/>
                <a:latin typeface="Helvetica Light" charset="0"/>
                <a:sym typeface="Helvetica Light" charset="0"/>
              </a:rPr>
              <a:t>Planteamiento del Problema</a:t>
            </a:r>
            <a:endParaRPr kumimoji="0" lang="es-ES" altLang="es-ES" sz="3600" b="0" i="0" u="none" strike="noStrike" kern="1200" cap="none" spc="0" normalizeH="0" baseline="0" noProof="0" dirty="0">
              <a:ln>
                <a:noFill/>
              </a:ln>
              <a:solidFill>
                <a:srgbClr val="000000"/>
              </a:solidFill>
              <a:effectLst/>
              <a:uLnTx/>
              <a:uFillTx/>
              <a:latin typeface="Helvetica Light" charset="0"/>
              <a:sym typeface="Helvetica Light" charset="0"/>
            </a:endParaRPr>
          </a:p>
        </p:txBody>
      </p:sp>
      <p:sp>
        <p:nvSpPr>
          <p:cNvPr id="8199" name="AutoShape 6">
            <a:extLst>
              <a:ext uri="{FF2B5EF4-FFF2-40B4-BE49-F238E27FC236}">
                <a16:creationId xmlns:a16="http://schemas.microsoft.com/office/drawing/2014/main" id="{09A96D36-10CD-757F-FA9C-EAFCA7059A74}"/>
              </a:ext>
            </a:extLst>
          </p:cNvPr>
          <p:cNvSpPr>
            <a:spLocks/>
          </p:cNvSpPr>
          <p:nvPr/>
        </p:nvSpPr>
        <p:spPr bwMode="auto">
          <a:xfrm>
            <a:off x="1461839" y="1222599"/>
            <a:ext cx="10874375" cy="647700"/>
          </a:xfrm>
          <a:custGeom>
            <a:avLst/>
            <a:gdLst>
              <a:gd name="T0" fmla="*/ 3504406 w 21600"/>
              <a:gd name="T1" fmla="*/ 323850 h 21600"/>
              <a:gd name="T2" fmla="*/ 3504406 w 21600"/>
              <a:gd name="T3" fmla="*/ 323850 h 21600"/>
              <a:gd name="T4" fmla="*/ 3504406 w 21600"/>
              <a:gd name="T5" fmla="*/ 323850 h 21600"/>
              <a:gd name="T6" fmla="*/ 3504406 w 21600"/>
              <a:gd name="T7" fmla="*/ 32385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lvl1pPr algn="ctr">
              <a:defRPr sz="3600">
                <a:solidFill>
                  <a:srgbClr val="000000"/>
                </a:solidFill>
                <a:latin typeface="Helvetica Light" charset="0"/>
                <a:ea typeface="Helvetica Light" charset="0"/>
                <a:cs typeface="Helvetica Light" charset="0"/>
                <a:sym typeface="Helvetica Light" charset="0"/>
              </a:defRPr>
            </a:lvl1pPr>
            <a:lvl2pPr marL="742950" indent="-285750" algn="ctr">
              <a:defRPr sz="3600">
                <a:solidFill>
                  <a:srgbClr val="000000"/>
                </a:solidFill>
                <a:latin typeface="Helvetica Light" charset="0"/>
                <a:ea typeface="Helvetica Light" charset="0"/>
                <a:cs typeface="Helvetica Light" charset="0"/>
                <a:sym typeface="Helvetica Light" charset="0"/>
              </a:defRPr>
            </a:lvl2pPr>
            <a:lvl3pPr marL="1143000" indent="-228600" algn="ctr">
              <a:defRPr sz="3600">
                <a:solidFill>
                  <a:srgbClr val="000000"/>
                </a:solidFill>
                <a:latin typeface="Helvetica Light" charset="0"/>
                <a:ea typeface="Helvetica Light" charset="0"/>
                <a:cs typeface="Helvetica Light" charset="0"/>
                <a:sym typeface="Helvetica Light" charset="0"/>
              </a:defRPr>
            </a:lvl3pPr>
            <a:lvl4pPr marL="1600200" indent="-228600" algn="ctr">
              <a:defRPr sz="3600">
                <a:solidFill>
                  <a:srgbClr val="000000"/>
                </a:solidFill>
                <a:latin typeface="Helvetica Light" charset="0"/>
                <a:ea typeface="Helvetica Light" charset="0"/>
                <a:cs typeface="Helvetica Light" charset="0"/>
                <a:sym typeface="Helvetica Light" charset="0"/>
              </a:defRPr>
            </a:lvl4pPr>
            <a:lvl5pPr marL="2057400" indent="-228600" algn="ctr">
              <a:defRPr sz="3600">
                <a:solidFill>
                  <a:srgbClr val="000000"/>
                </a:solidFill>
                <a:latin typeface="Helvetica Light" charset="0"/>
                <a:ea typeface="Helvetica Light" charset="0"/>
                <a:cs typeface="Helvetica Light" charset="0"/>
                <a:sym typeface="Helvetica Light" charset="0"/>
              </a:defRPr>
            </a:lvl5pPr>
            <a:lvl6pPr marL="25146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0" marR="0" lvl="0" indent="0" algn="just" defTabSz="584200" rtl="0" eaLnBrk="1" fontAlgn="base" latinLnBrk="0" hangingPunct="0">
              <a:lnSpc>
                <a:spcPct val="100000"/>
              </a:lnSpc>
              <a:spcBef>
                <a:spcPct val="0"/>
              </a:spcBef>
              <a:spcAft>
                <a:spcPct val="0"/>
              </a:spcAft>
              <a:buClrTx/>
              <a:buSzTx/>
              <a:buFontTx/>
              <a:buNone/>
              <a:tabLst/>
              <a:defRPr/>
            </a:pPr>
            <a:r>
              <a:rPr lang="es-ES" altLang="es-ES" sz="3200" dirty="0"/>
              <a:t>Alcance (Software de Visualización, Monitoreo y Control)</a:t>
            </a:r>
            <a:endParaRPr kumimoji="0" lang="es-ES" altLang="es-ES" sz="3200" b="0" i="0" u="none" strike="noStrike" kern="1200" cap="none" spc="0" normalizeH="0" baseline="0" noProof="0" dirty="0">
              <a:ln>
                <a:noFill/>
              </a:ln>
              <a:solidFill>
                <a:srgbClr val="000000"/>
              </a:solidFill>
              <a:effectLst/>
              <a:uLnTx/>
              <a:uFillTx/>
              <a:latin typeface="Helvetica Light" charset="0"/>
              <a:sym typeface="Helvetica Light" charset="0"/>
            </a:endParaRPr>
          </a:p>
        </p:txBody>
      </p:sp>
    </p:spTree>
    <p:extLst>
      <p:ext uri="{BB962C8B-B14F-4D97-AF65-F5344CB8AC3E}">
        <p14:creationId xmlns:p14="http://schemas.microsoft.com/office/powerpoint/2010/main" val="428129248"/>
      </p:ext>
    </p:extLst>
  </p:cSld>
  <p:clrMapOvr>
    <a:masterClrMapping/>
  </p:clrMapOvr>
  <p:transition spd="med">
    <p:push/>
  </p:transition>
</p:sld>
</file>

<file path=ppt/slides/slide12.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2C2566E-94BF-91DE-F272-21D95763C9C9}"/>
              </a:ext>
            </a:extLst>
          </p:cNvPr>
          <p:cNvSpPr/>
          <p:nvPr/>
        </p:nvSpPr>
        <p:spPr bwMode="auto">
          <a:xfrm>
            <a:off x="11644325" y="9485312"/>
            <a:ext cx="1360475" cy="240853"/>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50800" tIns="50800" rIns="50800" bIns="50800" numCol="1" rtlCol="0" anchor="ctr" anchorCtr="0" compatLnSpc="1">
            <a:prstTxWarp prst="textNoShape">
              <a:avLst/>
            </a:prstTxWarp>
          </a:bodyPr>
          <a:lstStyle/>
          <a:p>
            <a:pPr marL="228600" marR="0" indent="0" algn="ctr" defTabSz="584200" rtl="0" eaLnBrk="1" fontAlgn="base" latinLnBrk="0" hangingPunct="0">
              <a:lnSpc>
                <a:spcPct val="100000"/>
              </a:lnSpc>
              <a:spcBef>
                <a:spcPct val="0"/>
              </a:spcBef>
              <a:spcAft>
                <a:spcPct val="0"/>
              </a:spcAft>
              <a:buClrTx/>
              <a:buSzTx/>
              <a:buFontTx/>
              <a:buNone/>
              <a:tabLst/>
            </a:pPr>
            <a:endParaRPr kumimoji="0" lang="es-ES" sz="3600" b="0" i="0" u="none" strike="noStrike" cap="none" normalizeH="0" baseline="0">
              <a:ln>
                <a:noFill/>
              </a:ln>
              <a:solidFill>
                <a:srgbClr val="000000"/>
              </a:solidFill>
              <a:effectLst/>
              <a:latin typeface="Helvetica Light" charset="0"/>
              <a:ea typeface="Helvetica Light" charset="0"/>
              <a:cs typeface="Helvetica Light" charset="0"/>
              <a:sym typeface="Helvetica Light" charset="0"/>
            </a:endParaRPr>
          </a:p>
        </p:txBody>
      </p:sp>
      <p:sp>
        <p:nvSpPr>
          <p:cNvPr id="7170" name="AutoShape 1">
            <a:extLst>
              <a:ext uri="{FF2B5EF4-FFF2-40B4-BE49-F238E27FC236}">
                <a16:creationId xmlns:a16="http://schemas.microsoft.com/office/drawing/2014/main" id="{3AA2C755-91FC-D8AB-F6D8-A2AE371159C1}"/>
              </a:ext>
            </a:extLst>
          </p:cNvPr>
          <p:cNvSpPr>
            <a:spLocks/>
          </p:cNvSpPr>
          <p:nvPr/>
        </p:nvSpPr>
        <p:spPr bwMode="auto">
          <a:xfrm>
            <a:off x="6373813" y="9251950"/>
            <a:ext cx="242887" cy="381000"/>
          </a:xfrm>
          <a:custGeom>
            <a:avLst/>
            <a:gdLst>
              <a:gd name="T0" fmla="*/ 121444 w 21600"/>
              <a:gd name="T1" fmla="*/ 190500 h 21600"/>
              <a:gd name="T2" fmla="*/ 121444 w 21600"/>
              <a:gd name="T3" fmla="*/ 190500 h 21600"/>
              <a:gd name="T4" fmla="*/ 121444 w 21600"/>
              <a:gd name="T5" fmla="*/ 190500 h 21600"/>
              <a:gd name="T6" fmla="*/ 121444 w 21600"/>
              <a:gd name="T7" fmla="*/ 19050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lgn="ctr">
              <a:defRPr sz="3600">
                <a:solidFill>
                  <a:srgbClr val="000000"/>
                </a:solidFill>
                <a:latin typeface="Helvetica Light" charset="0"/>
                <a:ea typeface="Helvetica Light" charset="0"/>
                <a:cs typeface="Helvetica Light" charset="0"/>
                <a:sym typeface="Helvetica Light" charset="0"/>
              </a:defRPr>
            </a:lvl1pPr>
            <a:lvl2pPr marL="742950" indent="-285750" algn="ctr">
              <a:defRPr sz="3600">
                <a:solidFill>
                  <a:srgbClr val="000000"/>
                </a:solidFill>
                <a:latin typeface="Helvetica Light" charset="0"/>
                <a:ea typeface="Helvetica Light" charset="0"/>
                <a:cs typeface="Helvetica Light" charset="0"/>
                <a:sym typeface="Helvetica Light" charset="0"/>
              </a:defRPr>
            </a:lvl2pPr>
            <a:lvl3pPr marL="1143000" indent="-228600" algn="ctr">
              <a:defRPr sz="3600">
                <a:solidFill>
                  <a:srgbClr val="000000"/>
                </a:solidFill>
                <a:latin typeface="Helvetica Light" charset="0"/>
                <a:ea typeface="Helvetica Light" charset="0"/>
                <a:cs typeface="Helvetica Light" charset="0"/>
                <a:sym typeface="Helvetica Light" charset="0"/>
              </a:defRPr>
            </a:lvl3pPr>
            <a:lvl4pPr marL="1600200" indent="-228600" algn="ctr">
              <a:defRPr sz="3600">
                <a:solidFill>
                  <a:srgbClr val="000000"/>
                </a:solidFill>
                <a:latin typeface="Helvetica Light" charset="0"/>
                <a:ea typeface="Helvetica Light" charset="0"/>
                <a:cs typeface="Helvetica Light" charset="0"/>
                <a:sym typeface="Helvetica Light" charset="0"/>
              </a:defRPr>
            </a:lvl4pPr>
            <a:lvl5pPr marL="2057400" indent="-228600" algn="ctr">
              <a:defRPr sz="3600">
                <a:solidFill>
                  <a:srgbClr val="000000"/>
                </a:solidFill>
                <a:latin typeface="Helvetica Light" charset="0"/>
                <a:ea typeface="Helvetica Light" charset="0"/>
                <a:cs typeface="Helvetica Light" charset="0"/>
                <a:sym typeface="Helvetica Light" charset="0"/>
              </a:defRPr>
            </a:lvl5pPr>
            <a:lvl6pPr marL="25146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0" marR="0" lvl="0" indent="0" algn="ctr" defTabSz="584200" rtl="0" eaLnBrk="1" fontAlgn="base" latinLnBrk="0" hangingPunct="0">
              <a:lnSpc>
                <a:spcPct val="100000"/>
              </a:lnSpc>
              <a:spcBef>
                <a:spcPct val="0"/>
              </a:spcBef>
              <a:spcAft>
                <a:spcPct val="0"/>
              </a:spcAft>
              <a:buClrTx/>
              <a:buSzTx/>
              <a:buFontTx/>
              <a:buNone/>
              <a:tabLst/>
              <a:defRPr/>
            </a:pPr>
            <a:fld id="{0ED7FD56-378F-4E30-B59B-0CB3F21245E7}" type="slidenum">
              <a:rPr kumimoji="0" lang="es-ES" altLang="es-ES" sz="1800" b="0" i="0" u="none" strike="noStrike" kern="1200" cap="none" spc="0" normalizeH="0" baseline="0" noProof="0" smtClean="0">
                <a:ln>
                  <a:noFill/>
                </a:ln>
                <a:solidFill>
                  <a:srgbClr val="000000"/>
                </a:solidFill>
                <a:effectLst/>
                <a:uLnTx/>
                <a:uFillTx/>
                <a:latin typeface="Helvetica Light" charset="0"/>
                <a:sym typeface="Helvetica Light" charset="0"/>
              </a:rPr>
              <a:pPr marL="0" marR="0" lvl="0" indent="0" algn="ctr" defTabSz="584200" rtl="0" eaLnBrk="1" fontAlgn="base" latinLnBrk="0" hangingPunct="0">
                <a:lnSpc>
                  <a:spcPct val="100000"/>
                </a:lnSpc>
                <a:spcBef>
                  <a:spcPct val="0"/>
                </a:spcBef>
                <a:spcAft>
                  <a:spcPct val="0"/>
                </a:spcAft>
                <a:buClrTx/>
                <a:buSzTx/>
                <a:buFontTx/>
                <a:buNone/>
                <a:tabLst/>
                <a:defRPr/>
              </a:pPr>
              <a:t>12</a:t>
            </a:fld>
            <a:endParaRPr kumimoji="0" lang="es-ES" altLang="es-ES" sz="3600" b="0" i="0" u="none" strike="noStrike" kern="1200" cap="none" spc="0" normalizeH="0" baseline="0" noProof="0">
              <a:ln>
                <a:noFill/>
              </a:ln>
              <a:solidFill>
                <a:srgbClr val="000000"/>
              </a:solidFill>
              <a:effectLst/>
              <a:uLnTx/>
              <a:uFillTx/>
              <a:latin typeface="Helvetica Light" charset="0"/>
              <a:sym typeface="Helvetica Light" charset="0"/>
            </a:endParaRPr>
          </a:p>
        </p:txBody>
      </p:sp>
      <p:pic>
        <p:nvPicPr>
          <p:cNvPr id="7172" name="Picture 3">
            <a:extLst>
              <a:ext uri="{FF2B5EF4-FFF2-40B4-BE49-F238E27FC236}">
                <a16:creationId xmlns:a16="http://schemas.microsoft.com/office/drawing/2014/main" id="{94DE381D-0C9C-37FA-4413-F39F8DD9B0A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651875" y="8516938"/>
            <a:ext cx="1087438" cy="1108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173" name="Picture 4">
            <a:extLst>
              <a:ext uri="{FF2B5EF4-FFF2-40B4-BE49-F238E27FC236}">
                <a16:creationId xmlns:a16="http://schemas.microsoft.com/office/drawing/2014/main" id="{152C6614-1AF2-B9B0-44AD-54BE8D037BA2}"/>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218738" y="8516938"/>
            <a:ext cx="1016000" cy="1108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174" name="Picture 5">
            <a:extLst>
              <a:ext uri="{FF2B5EF4-FFF2-40B4-BE49-F238E27FC236}">
                <a16:creationId xmlns:a16="http://schemas.microsoft.com/office/drawing/2014/main" id="{35347457-0E65-1156-13AC-1BD29651D424}"/>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1714163" y="8562975"/>
            <a:ext cx="1016000" cy="1016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5" name="AutoShape 2">
            <a:extLst>
              <a:ext uri="{FF2B5EF4-FFF2-40B4-BE49-F238E27FC236}">
                <a16:creationId xmlns:a16="http://schemas.microsoft.com/office/drawing/2014/main" id="{566829B3-5A38-C651-D793-2204E06680FF}"/>
              </a:ext>
            </a:extLst>
          </p:cNvPr>
          <p:cNvSpPr>
            <a:spLocks/>
          </p:cNvSpPr>
          <p:nvPr/>
        </p:nvSpPr>
        <p:spPr bwMode="auto">
          <a:xfrm>
            <a:off x="1065212" y="4430712"/>
            <a:ext cx="10874375" cy="892175"/>
          </a:xfrm>
          <a:custGeom>
            <a:avLst/>
            <a:gdLst>
              <a:gd name="T0" fmla="*/ 5437188 w 21600"/>
              <a:gd name="T1" fmla="*/ 446087 h 21600"/>
              <a:gd name="T2" fmla="*/ 5437188 w 21600"/>
              <a:gd name="T3" fmla="*/ 446087 h 21600"/>
              <a:gd name="T4" fmla="*/ 5437188 w 21600"/>
              <a:gd name="T5" fmla="*/ 446087 h 21600"/>
              <a:gd name="T6" fmla="*/ 5437188 w 21600"/>
              <a:gd name="T7" fmla="*/ 446087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algn="ctr" defTabSz="379413">
              <a:defRPr sz="3600">
                <a:solidFill>
                  <a:srgbClr val="000000"/>
                </a:solidFill>
                <a:latin typeface="Helvetica Light" charset="0"/>
                <a:ea typeface="Helvetica Light" charset="0"/>
                <a:cs typeface="Helvetica Light" charset="0"/>
                <a:sym typeface="Helvetica Light" charset="0"/>
              </a:defRPr>
            </a:lvl1pPr>
            <a:lvl2pPr marL="742950" indent="-285750" algn="ctr" defTabSz="379413">
              <a:defRPr sz="3600">
                <a:solidFill>
                  <a:srgbClr val="000000"/>
                </a:solidFill>
                <a:latin typeface="Helvetica Light" charset="0"/>
                <a:ea typeface="Helvetica Light" charset="0"/>
                <a:cs typeface="Helvetica Light" charset="0"/>
                <a:sym typeface="Helvetica Light" charset="0"/>
              </a:defRPr>
            </a:lvl2pPr>
            <a:lvl3pPr marL="1143000" indent="-228600" algn="ctr" defTabSz="379413">
              <a:defRPr sz="3600">
                <a:solidFill>
                  <a:srgbClr val="000000"/>
                </a:solidFill>
                <a:latin typeface="Helvetica Light" charset="0"/>
                <a:ea typeface="Helvetica Light" charset="0"/>
                <a:cs typeface="Helvetica Light" charset="0"/>
                <a:sym typeface="Helvetica Light" charset="0"/>
              </a:defRPr>
            </a:lvl3pPr>
            <a:lvl4pPr marL="1600200" indent="-228600" algn="ctr" defTabSz="379413">
              <a:defRPr sz="3600">
                <a:solidFill>
                  <a:srgbClr val="000000"/>
                </a:solidFill>
                <a:latin typeface="Helvetica Light" charset="0"/>
                <a:ea typeface="Helvetica Light" charset="0"/>
                <a:cs typeface="Helvetica Light" charset="0"/>
                <a:sym typeface="Helvetica Light" charset="0"/>
              </a:defRPr>
            </a:lvl4pPr>
            <a:lvl5pPr marL="2057400" indent="-228600" algn="ctr" defTabSz="379413">
              <a:defRPr sz="3600">
                <a:solidFill>
                  <a:srgbClr val="000000"/>
                </a:solidFill>
                <a:latin typeface="Helvetica Light" charset="0"/>
                <a:ea typeface="Helvetica Light" charset="0"/>
                <a:cs typeface="Helvetica Light" charset="0"/>
                <a:sym typeface="Helvetica Light" charset="0"/>
              </a:defRPr>
            </a:lvl5pPr>
            <a:lvl6pPr marL="25146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0" marR="0" lvl="0" indent="0" algn="ctr" defTabSz="379413" rtl="0" eaLnBrk="1" fontAlgn="base" latinLnBrk="0" hangingPunct="0">
              <a:lnSpc>
                <a:spcPct val="100000"/>
              </a:lnSpc>
              <a:spcBef>
                <a:spcPct val="0"/>
              </a:spcBef>
              <a:spcAft>
                <a:spcPct val="0"/>
              </a:spcAft>
              <a:buClrTx/>
              <a:buSzTx/>
              <a:buFontTx/>
              <a:buNone/>
              <a:tabLst/>
              <a:defRPr/>
            </a:pPr>
            <a:r>
              <a:rPr kumimoji="0" lang="es-ES" altLang="es-ES" sz="7600" b="1" i="0" u="none" strike="noStrike" kern="1200" cap="none" spc="0" normalizeH="0" baseline="0" noProof="0" dirty="0">
                <a:ln>
                  <a:noFill/>
                </a:ln>
                <a:solidFill>
                  <a:srgbClr val="000000"/>
                </a:solidFill>
                <a:effectLst/>
                <a:uLnTx/>
                <a:uFillTx/>
                <a:latin typeface="Helvetica Light" charset="0"/>
                <a:sym typeface="Helvetica Light" charset="0"/>
              </a:rPr>
              <a:t>Marco Teórico</a:t>
            </a:r>
            <a:endParaRPr kumimoji="0" lang="es-ES" altLang="es-ES" sz="7600" b="0" i="0" u="none" strike="noStrike" kern="1200" cap="none" spc="0" normalizeH="0" baseline="0" noProof="0" dirty="0">
              <a:ln>
                <a:noFill/>
              </a:ln>
              <a:solidFill>
                <a:srgbClr val="000000"/>
              </a:solidFill>
              <a:effectLst/>
              <a:uLnTx/>
              <a:uFillTx/>
              <a:latin typeface="Helvetica Light" charset="0"/>
              <a:sym typeface="Helvetica Light" charset="0"/>
            </a:endParaRPr>
          </a:p>
        </p:txBody>
      </p:sp>
    </p:spTree>
    <p:extLst>
      <p:ext uri="{BB962C8B-B14F-4D97-AF65-F5344CB8AC3E}">
        <p14:creationId xmlns:p14="http://schemas.microsoft.com/office/powerpoint/2010/main" val="3696885035"/>
      </p:ext>
    </p:extLst>
  </p:cSld>
  <p:clrMapOvr>
    <a:overrideClrMapping bg1="lt1" tx1="dk1" bg2="lt2" tx2="dk2" accent1="accent1" accent2="accent2" accent3="accent3" accent4="accent4" accent5="accent5" accent6="accent6" hlink="hlink" folHlink="folHlink"/>
  </p:clrMapOvr>
  <p:transition spd="med">
    <p:push/>
  </p:transition>
</p:sld>
</file>

<file path=ppt/slides/slide13.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2909BC7-64B8-6E8D-C368-9002A7D4DF12}"/>
              </a:ext>
            </a:extLst>
          </p:cNvPr>
          <p:cNvSpPr/>
          <p:nvPr/>
        </p:nvSpPr>
        <p:spPr bwMode="auto">
          <a:xfrm>
            <a:off x="11644325" y="9485312"/>
            <a:ext cx="1360475" cy="240853"/>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50800" tIns="50800" rIns="50800" bIns="50800" numCol="1" rtlCol="0" anchor="ctr" anchorCtr="0" compatLnSpc="1">
            <a:prstTxWarp prst="textNoShape">
              <a:avLst/>
            </a:prstTxWarp>
          </a:bodyPr>
          <a:lstStyle/>
          <a:p>
            <a:pPr marL="228600" marR="0" indent="0" algn="ctr" defTabSz="584200" rtl="0" eaLnBrk="1" fontAlgn="base" latinLnBrk="0" hangingPunct="0">
              <a:lnSpc>
                <a:spcPct val="100000"/>
              </a:lnSpc>
              <a:spcBef>
                <a:spcPct val="0"/>
              </a:spcBef>
              <a:spcAft>
                <a:spcPct val="0"/>
              </a:spcAft>
              <a:buClrTx/>
              <a:buSzTx/>
              <a:buFontTx/>
              <a:buNone/>
              <a:tabLst/>
            </a:pPr>
            <a:endParaRPr kumimoji="0" lang="es-ES" sz="3600" b="0" i="0" u="none" strike="noStrike" cap="none" normalizeH="0" baseline="0">
              <a:ln>
                <a:noFill/>
              </a:ln>
              <a:solidFill>
                <a:srgbClr val="000000"/>
              </a:solidFill>
              <a:effectLst/>
              <a:latin typeface="Helvetica Light" charset="0"/>
              <a:ea typeface="Helvetica Light" charset="0"/>
              <a:cs typeface="Helvetica Light" charset="0"/>
              <a:sym typeface="Helvetica Light" charset="0"/>
            </a:endParaRPr>
          </a:p>
        </p:txBody>
      </p:sp>
      <p:pic>
        <p:nvPicPr>
          <p:cNvPr id="8194" name="Picture 1">
            <a:extLst>
              <a:ext uri="{FF2B5EF4-FFF2-40B4-BE49-F238E27FC236}">
                <a16:creationId xmlns:a16="http://schemas.microsoft.com/office/drawing/2014/main" id="{38FDF037-1D45-11BA-E05A-2D9F68D6956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651875" y="8516938"/>
            <a:ext cx="1087438" cy="1108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8195" name="Picture 2">
            <a:extLst>
              <a:ext uri="{FF2B5EF4-FFF2-40B4-BE49-F238E27FC236}">
                <a16:creationId xmlns:a16="http://schemas.microsoft.com/office/drawing/2014/main" id="{FD560584-026E-C09C-054B-9CB0A9F5002E}"/>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218738" y="8516938"/>
            <a:ext cx="1016000" cy="1108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8196" name="Picture 3">
            <a:extLst>
              <a:ext uri="{FF2B5EF4-FFF2-40B4-BE49-F238E27FC236}">
                <a16:creationId xmlns:a16="http://schemas.microsoft.com/office/drawing/2014/main" id="{92D33F21-93EB-D0DB-E7E8-E4935C5FBDE6}"/>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1714163" y="8562975"/>
            <a:ext cx="1016000" cy="1016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8197" name="AutoShape 4">
            <a:extLst>
              <a:ext uri="{FF2B5EF4-FFF2-40B4-BE49-F238E27FC236}">
                <a16:creationId xmlns:a16="http://schemas.microsoft.com/office/drawing/2014/main" id="{322C4657-5B40-D8C4-7F96-83815B0C6F86}"/>
              </a:ext>
            </a:extLst>
          </p:cNvPr>
          <p:cNvSpPr>
            <a:spLocks/>
          </p:cNvSpPr>
          <p:nvPr/>
        </p:nvSpPr>
        <p:spPr bwMode="auto">
          <a:xfrm>
            <a:off x="1461841" y="2471737"/>
            <a:ext cx="10729192" cy="3802063"/>
          </a:xfrm>
          <a:custGeom>
            <a:avLst/>
            <a:gdLst>
              <a:gd name="T0" fmla="*/ 5437188 w 21600"/>
              <a:gd name="T1" fmla="*/ 1901032 h 21600"/>
              <a:gd name="T2" fmla="*/ 5437188 w 21600"/>
              <a:gd name="T3" fmla="*/ 1901032 h 21600"/>
              <a:gd name="T4" fmla="*/ 5437188 w 21600"/>
              <a:gd name="T5" fmla="*/ 1901032 h 21600"/>
              <a:gd name="T6" fmla="*/ 5437188 w 21600"/>
              <a:gd name="T7" fmla="*/ 1901032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599"/>
                </a:lnTo>
                <a:lnTo>
                  <a:pt x="0" y="21599"/>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lgn="ctr" defTabSz="554038">
              <a:defRPr sz="3600">
                <a:solidFill>
                  <a:srgbClr val="000000"/>
                </a:solidFill>
                <a:latin typeface="Helvetica Light" charset="0"/>
                <a:ea typeface="Helvetica Light" charset="0"/>
                <a:cs typeface="Helvetica Light" charset="0"/>
                <a:sym typeface="Helvetica Light" charset="0"/>
              </a:defRPr>
            </a:lvl1pPr>
            <a:lvl2pPr marL="742950" indent="-285750" algn="ctr" defTabSz="554038">
              <a:defRPr sz="3600">
                <a:solidFill>
                  <a:srgbClr val="000000"/>
                </a:solidFill>
                <a:latin typeface="Helvetica Light" charset="0"/>
                <a:ea typeface="Helvetica Light" charset="0"/>
                <a:cs typeface="Helvetica Light" charset="0"/>
                <a:sym typeface="Helvetica Light" charset="0"/>
              </a:defRPr>
            </a:lvl2pPr>
            <a:lvl3pPr marL="1143000" indent="-228600" algn="ctr" defTabSz="554038">
              <a:defRPr sz="3600">
                <a:solidFill>
                  <a:srgbClr val="000000"/>
                </a:solidFill>
                <a:latin typeface="Helvetica Light" charset="0"/>
                <a:ea typeface="Helvetica Light" charset="0"/>
                <a:cs typeface="Helvetica Light" charset="0"/>
                <a:sym typeface="Helvetica Light" charset="0"/>
              </a:defRPr>
            </a:lvl3pPr>
            <a:lvl4pPr marL="1600200" indent="-228600" algn="ctr" defTabSz="554038">
              <a:defRPr sz="3600">
                <a:solidFill>
                  <a:srgbClr val="000000"/>
                </a:solidFill>
                <a:latin typeface="Helvetica Light" charset="0"/>
                <a:ea typeface="Helvetica Light" charset="0"/>
                <a:cs typeface="Helvetica Light" charset="0"/>
                <a:sym typeface="Helvetica Light" charset="0"/>
              </a:defRPr>
            </a:lvl4pPr>
            <a:lvl5pPr marL="2057400" indent="-228600" algn="ctr" defTabSz="554038">
              <a:defRPr sz="3600">
                <a:solidFill>
                  <a:srgbClr val="000000"/>
                </a:solidFill>
                <a:latin typeface="Helvetica Light" charset="0"/>
                <a:ea typeface="Helvetica Light" charset="0"/>
                <a:cs typeface="Helvetica Light" charset="0"/>
                <a:sym typeface="Helvetica Light" charset="0"/>
              </a:defRPr>
            </a:lvl5pPr>
            <a:lvl6pPr marL="2514600" indent="-228600" algn="ctr" defTabSz="55403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55403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55403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55403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algn="just" eaLnBrk="1">
              <a:spcBef>
                <a:spcPts val="3900"/>
              </a:spcBef>
            </a:pPr>
            <a:r>
              <a:rPr lang="es-ES" altLang="es-ES" sz="2600" dirty="0"/>
              <a:t>El termino internet de las cosas engloba tanto a los dispositivos embebidos que utilizan servicios de comunicación ofrecidos por los protocolos de internet [1] como al marco de desarrollo en el que todas las cosas tienen una representación y una presencia en internet [2]. </a:t>
            </a:r>
          </a:p>
          <a:p>
            <a:pPr algn="just" eaLnBrk="1">
              <a:spcBef>
                <a:spcPts val="3900"/>
              </a:spcBef>
            </a:pPr>
            <a:r>
              <a:rPr lang="es-ES" altLang="es-ES" sz="2600" dirty="0"/>
              <a:t>Aquellos dispositivos y objetos cotidianos con capacidad de comunicarse entre si y con otras plataformas, con un poder de computo en crecimiento continuo y dotados de sensores y actuadores forman ya parte una revolución en cuanto al uso de la tecnología. </a:t>
            </a:r>
            <a:endParaRPr lang="es-ES" altLang="es-ES" dirty="0"/>
          </a:p>
        </p:txBody>
      </p:sp>
      <p:sp>
        <p:nvSpPr>
          <p:cNvPr id="8198" name="AutoShape 5">
            <a:extLst>
              <a:ext uri="{FF2B5EF4-FFF2-40B4-BE49-F238E27FC236}">
                <a16:creationId xmlns:a16="http://schemas.microsoft.com/office/drawing/2014/main" id="{AE41609C-3C8A-036D-1D19-D5BFA26939C8}"/>
              </a:ext>
            </a:extLst>
          </p:cNvPr>
          <p:cNvSpPr>
            <a:spLocks/>
          </p:cNvSpPr>
          <p:nvPr/>
        </p:nvSpPr>
        <p:spPr bwMode="auto">
          <a:xfrm>
            <a:off x="1461840" y="256382"/>
            <a:ext cx="10874375" cy="892175"/>
          </a:xfrm>
          <a:custGeom>
            <a:avLst/>
            <a:gdLst>
              <a:gd name="T0" fmla="*/ 5437188 w 21600"/>
              <a:gd name="T1" fmla="*/ 446087 h 21600"/>
              <a:gd name="T2" fmla="*/ 5437188 w 21600"/>
              <a:gd name="T3" fmla="*/ 446087 h 21600"/>
              <a:gd name="T4" fmla="*/ 5437188 w 21600"/>
              <a:gd name="T5" fmla="*/ 446087 h 21600"/>
              <a:gd name="T6" fmla="*/ 5437188 w 21600"/>
              <a:gd name="T7" fmla="*/ 446087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algn="ctr" defTabSz="379413">
              <a:defRPr sz="3600">
                <a:solidFill>
                  <a:srgbClr val="000000"/>
                </a:solidFill>
                <a:latin typeface="Helvetica Light" charset="0"/>
                <a:ea typeface="Helvetica Light" charset="0"/>
                <a:cs typeface="Helvetica Light" charset="0"/>
                <a:sym typeface="Helvetica Light" charset="0"/>
              </a:defRPr>
            </a:lvl1pPr>
            <a:lvl2pPr marL="742950" indent="-285750" algn="ctr" defTabSz="379413">
              <a:defRPr sz="3600">
                <a:solidFill>
                  <a:srgbClr val="000000"/>
                </a:solidFill>
                <a:latin typeface="Helvetica Light" charset="0"/>
                <a:ea typeface="Helvetica Light" charset="0"/>
                <a:cs typeface="Helvetica Light" charset="0"/>
                <a:sym typeface="Helvetica Light" charset="0"/>
              </a:defRPr>
            </a:lvl2pPr>
            <a:lvl3pPr marL="1143000" indent="-228600" algn="ctr" defTabSz="379413">
              <a:defRPr sz="3600">
                <a:solidFill>
                  <a:srgbClr val="000000"/>
                </a:solidFill>
                <a:latin typeface="Helvetica Light" charset="0"/>
                <a:ea typeface="Helvetica Light" charset="0"/>
                <a:cs typeface="Helvetica Light" charset="0"/>
                <a:sym typeface="Helvetica Light" charset="0"/>
              </a:defRPr>
            </a:lvl3pPr>
            <a:lvl4pPr marL="1600200" indent="-228600" algn="ctr" defTabSz="379413">
              <a:defRPr sz="3600">
                <a:solidFill>
                  <a:srgbClr val="000000"/>
                </a:solidFill>
                <a:latin typeface="Helvetica Light" charset="0"/>
                <a:ea typeface="Helvetica Light" charset="0"/>
                <a:cs typeface="Helvetica Light" charset="0"/>
                <a:sym typeface="Helvetica Light" charset="0"/>
              </a:defRPr>
            </a:lvl4pPr>
            <a:lvl5pPr marL="2057400" indent="-228600" algn="ctr" defTabSz="379413">
              <a:defRPr sz="3600">
                <a:solidFill>
                  <a:srgbClr val="000000"/>
                </a:solidFill>
                <a:latin typeface="Helvetica Light" charset="0"/>
                <a:ea typeface="Helvetica Light" charset="0"/>
                <a:cs typeface="Helvetica Light" charset="0"/>
                <a:sym typeface="Helvetica Light" charset="0"/>
              </a:defRPr>
            </a:lvl5pPr>
            <a:lvl6pPr marL="25146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algn="just" eaLnBrk="1"/>
            <a:r>
              <a:rPr lang="es-ES" altLang="es-ES" sz="5200" b="1" dirty="0"/>
              <a:t>Internet de las Cosas</a:t>
            </a:r>
            <a:endParaRPr lang="es-ES" altLang="es-ES" dirty="0"/>
          </a:p>
        </p:txBody>
      </p:sp>
      <p:sp>
        <p:nvSpPr>
          <p:cNvPr id="8199" name="AutoShape 6">
            <a:extLst>
              <a:ext uri="{FF2B5EF4-FFF2-40B4-BE49-F238E27FC236}">
                <a16:creationId xmlns:a16="http://schemas.microsoft.com/office/drawing/2014/main" id="{09A96D36-10CD-757F-FA9C-EAFCA7059A74}"/>
              </a:ext>
            </a:extLst>
          </p:cNvPr>
          <p:cNvSpPr>
            <a:spLocks/>
          </p:cNvSpPr>
          <p:nvPr/>
        </p:nvSpPr>
        <p:spPr bwMode="auto">
          <a:xfrm>
            <a:off x="1452092" y="1253555"/>
            <a:ext cx="7008812" cy="647700"/>
          </a:xfrm>
          <a:custGeom>
            <a:avLst/>
            <a:gdLst>
              <a:gd name="T0" fmla="*/ 3504406 w 21600"/>
              <a:gd name="T1" fmla="*/ 323850 h 21600"/>
              <a:gd name="T2" fmla="*/ 3504406 w 21600"/>
              <a:gd name="T3" fmla="*/ 323850 h 21600"/>
              <a:gd name="T4" fmla="*/ 3504406 w 21600"/>
              <a:gd name="T5" fmla="*/ 323850 h 21600"/>
              <a:gd name="T6" fmla="*/ 3504406 w 21600"/>
              <a:gd name="T7" fmla="*/ 32385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lvl1pPr algn="ctr">
              <a:defRPr sz="3600">
                <a:solidFill>
                  <a:srgbClr val="000000"/>
                </a:solidFill>
                <a:latin typeface="Helvetica Light" charset="0"/>
                <a:ea typeface="Helvetica Light" charset="0"/>
                <a:cs typeface="Helvetica Light" charset="0"/>
                <a:sym typeface="Helvetica Light" charset="0"/>
              </a:defRPr>
            </a:lvl1pPr>
            <a:lvl2pPr marL="742950" indent="-285750" algn="ctr">
              <a:defRPr sz="3600">
                <a:solidFill>
                  <a:srgbClr val="000000"/>
                </a:solidFill>
                <a:latin typeface="Helvetica Light" charset="0"/>
                <a:ea typeface="Helvetica Light" charset="0"/>
                <a:cs typeface="Helvetica Light" charset="0"/>
                <a:sym typeface="Helvetica Light" charset="0"/>
              </a:defRPr>
            </a:lvl2pPr>
            <a:lvl3pPr marL="1143000" indent="-228600" algn="ctr">
              <a:defRPr sz="3600">
                <a:solidFill>
                  <a:srgbClr val="000000"/>
                </a:solidFill>
                <a:latin typeface="Helvetica Light" charset="0"/>
                <a:ea typeface="Helvetica Light" charset="0"/>
                <a:cs typeface="Helvetica Light" charset="0"/>
                <a:sym typeface="Helvetica Light" charset="0"/>
              </a:defRPr>
            </a:lvl3pPr>
            <a:lvl4pPr marL="1600200" indent="-228600" algn="ctr">
              <a:defRPr sz="3600">
                <a:solidFill>
                  <a:srgbClr val="000000"/>
                </a:solidFill>
                <a:latin typeface="Helvetica Light" charset="0"/>
                <a:ea typeface="Helvetica Light" charset="0"/>
                <a:cs typeface="Helvetica Light" charset="0"/>
                <a:sym typeface="Helvetica Light" charset="0"/>
              </a:defRPr>
            </a:lvl4pPr>
            <a:lvl5pPr marL="2057400" indent="-228600" algn="ctr">
              <a:defRPr sz="3600">
                <a:solidFill>
                  <a:srgbClr val="000000"/>
                </a:solidFill>
                <a:latin typeface="Helvetica Light" charset="0"/>
                <a:ea typeface="Helvetica Light" charset="0"/>
                <a:cs typeface="Helvetica Light" charset="0"/>
                <a:sym typeface="Helvetica Light" charset="0"/>
              </a:defRPr>
            </a:lvl5pPr>
            <a:lvl6pPr marL="25146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algn="l" eaLnBrk="1"/>
            <a:r>
              <a:rPr lang="es-ES" altLang="es-ES" sz="3200" dirty="0"/>
              <a:t>Definición</a:t>
            </a:r>
          </a:p>
        </p:txBody>
      </p:sp>
      <p:pic>
        <p:nvPicPr>
          <p:cNvPr id="8200" name="Picture 7">
            <a:extLst>
              <a:ext uri="{FF2B5EF4-FFF2-40B4-BE49-F238E27FC236}">
                <a16:creationId xmlns:a16="http://schemas.microsoft.com/office/drawing/2014/main" id="{21AB103C-ED52-C1C3-E225-740D2D648894}"/>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2143026" y="6472014"/>
            <a:ext cx="3902075" cy="2117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8201" name="Picture 8">
            <a:extLst>
              <a:ext uri="{FF2B5EF4-FFF2-40B4-BE49-F238E27FC236}">
                <a16:creationId xmlns:a16="http://schemas.microsoft.com/office/drawing/2014/main" id="{C365CF80-2F2B-D38C-BBB3-E2A9E47E6362}"/>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7366496" y="6279356"/>
            <a:ext cx="4030662" cy="2117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med">
    <p:push/>
  </p:transition>
</p:sld>
</file>

<file path=ppt/slides/slide14.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288730F-9414-5E6B-C999-54069E7E6EE1}"/>
              </a:ext>
            </a:extLst>
          </p:cNvPr>
          <p:cNvSpPr/>
          <p:nvPr/>
        </p:nvSpPr>
        <p:spPr bwMode="auto">
          <a:xfrm>
            <a:off x="11644325" y="9485312"/>
            <a:ext cx="1360475" cy="240853"/>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50800" tIns="50800" rIns="50800" bIns="50800" numCol="1" rtlCol="0" anchor="ctr" anchorCtr="0" compatLnSpc="1">
            <a:prstTxWarp prst="textNoShape">
              <a:avLst/>
            </a:prstTxWarp>
          </a:bodyPr>
          <a:lstStyle/>
          <a:p>
            <a:pPr marL="228600" marR="0" indent="0" algn="ctr" defTabSz="584200" rtl="0" eaLnBrk="1" fontAlgn="base" latinLnBrk="0" hangingPunct="0">
              <a:lnSpc>
                <a:spcPct val="100000"/>
              </a:lnSpc>
              <a:spcBef>
                <a:spcPct val="0"/>
              </a:spcBef>
              <a:spcAft>
                <a:spcPct val="0"/>
              </a:spcAft>
              <a:buClrTx/>
              <a:buSzTx/>
              <a:buFontTx/>
              <a:buNone/>
              <a:tabLst/>
            </a:pPr>
            <a:endParaRPr kumimoji="0" lang="es-ES" sz="3600" b="0" i="0" u="none" strike="noStrike" cap="none" normalizeH="0" baseline="0">
              <a:ln>
                <a:noFill/>
              </a:ln>
              <a:solidFill>
                <a:srgbClr val="000000"/>
              </a:solidFill>
              <a:effectLst/>
              <a:latin typeface="Helvetica Light" charset="0"/>
              <a:ea typeface="Helvetica Light" charset="0"/>
              <a:cs typeface="Helvetica Light" charset="0"/>
              <a:sym typeface="Helvetica Light" charset="0"/>
            </a:endParaRPr>
          </a:p>
        </p:txBody>
      </p:sp>
      <p:pic>
        <p:nvPicPr>
          <p:cNvPr id="10242" name="Picture 1">
            <a:extLst>
              <a:ext uri="{FF2B5EF4-FFF2-40B4-BE49-F238E27FC236}">
                <a16:creationId xmlns:a16="http://schemas.microsoft.com/office/drawing/2014/main" id="{5FB709EC-5EED-5267-665E-CE7AB4EACE03}"/>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651875" y="8516938"/>
            <a:ext cx="1087438" cy="1108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0243" name="Picture 2">
            <a:extLst>
              <a:ext uri="{FF2B5EF4-FFF2-40B4-BE49-F238E27FC236}">
                <a16:creationId xmlns:a16="http://schemas.microsoft.com/office/drawing/2014/main" id="{1796905A-7A77-52C6-464D-D9E9CE20E2F0}"/>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218738" y="8516938"/>
            <a:ext cx="1016000" cy="1108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0244" name="Picture 3">
            <a:extLst>
              <a:ext uri="{FF2B5EF4-FFF2-40B4-BE49-F238E27FC236}">
                <a16:creationId xmlns:a16="http://schemas.microsoft.com/office/drawing/2014/main" id="{C83CAD5C-DBC0-DD98-EEB8-AAFCA85CD085}"/>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1714163" y="8562975"/>
            <a:ext cx="1016000" cy="1016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0245" name="AutoShape 4">
            <a:extLst>
              <a:ext uri="{FF2B5EF4-FFF2-40B4-BE49-F238E27FC236}">
                <a16:creationId xmlns:a16="http://schemas.microsoft.com/office/drawing/2014/main" id="{90113544-D2A9-6DC9-3772-B3E895B9BA30}"/>
              </a:ext>
            </a:extLst>
          </p:cNvPr>
          <p:cNvSpPr>
            <a:spLocks/>
          </p:cNvSpPr>
          <p:nvPr/>
        </p:nvSpPr>
        <p:spPr bwMode="auto">
          <a:xfrm>
            <a:off x="6310313" y="9251950"/>
            <a:ext cx="369887" cy="381000"/>
          </a:xfrm>
          <a:custGeom>
            <a:avLst/>
            <a:gdLst>
              <a:gd name="T0" fmla="*/ 184944 w 21600"/>
              <a:gd name="T1" fmla="*/ 190500 h 21600"/>
              <a:gd name="T2" fmla="*/ 184944 w 21600"/>
              <a:gd name="T3" fmla="*/ 190500 h 21600"/>
              <a:gd name="T4" fmla="*/ 184944 w 21600"/>
              <a:gd name="T5" fmla="*/ 190500 h 21600"/>
              <a:gd name="T6" fmla="*/ 184944 w 21600"/>
              <a:gd name="T7" fmla="*/ 19050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lgn="ctr">
              <a:defRPr sz="3600">
                <a:solidFill>
                  <a:srgbClr val="000000"/>
                </a:solidFill>
                <a:latin typeface="Helvetica Light" charset="0"/>
                <a:ea typeface="Helvetica Light" charset="0"/>
                <a:cs typeface="Helvetica Light" charset="0"/>
                <a:sym typeface="Helvetica Light" charset="0"/>
              </a:defRPr>
            </a:lvl1pPr>
            <a:lvl2pPr marL="742950" indent="-285750" algn="ctr">
              <a:defRPr sz="3600">
                <a:solidFill>
                  <a:srgbClr val="000000"/>
                </a:solidFill>
                <a:latin typeface="Helvetica Light" charset="0"/>
                <a:ea typeface="Helvetica Light" charset="0"/>
                <a:cs typeface="Helvetica Light" charset="0"/>
                <a:sym typeface="Helvetica Light" charset="0"/>
              </a:defRPr>
            </a:lvl2pPr>
            <a:lvl3pPr marL="1143000" indent="-228600" algn="ctr">
              <a:defRPr sz="3600">
                <a:solidFill>
                  <a:srgbClr val="000000"/>
                </a:solidFill>
                <a:latin typeface="Helvetica Light" charset="0"/>
                <a:ea typeface="Helvetica Light" charset="0"/>
                <a:cs typeface="Helvetica Light" charset="0"/>
                <a:sym typeface="Helvetica Light" charset="0"/>
              </a:defRPr>
            </a:lvl3pPr>
            <a:lvl4pPr marL="1600200" indent="-228600" algn="ctr">
              <a:defRPr sz="3600">
                <a:solidFill>
                  <a:srgbClr val="000000"/>
                </a:solidFill>
                <a:latin typeface="Helvetica Light" charset="0"/>
                <a:ea typeface="Helvetica Light" charset="0"/>
                <a:cs typeface="Helvetica Light" charset="0"/>
                <a:sym typeface="Helvetica Light" charset="0"/>
              </a:defRPr>
            </a:lvl4pPr>
            <a:lvl5pPr marL="2057400" indent="-228600" algn="ctr">
              <a:defRPr sz="3600">
                <a:solidFill>
                  <a:srgbClr val="000000"/>
                </a:solidFill>
                <a:latin typeface="Helvetica Light" charset="0"/>
                <a:ea typeface="Helvetica Light" charset="0"/>
                <a:cs typeface="Helvetica Light" charset="0"/>
                <a:sym typeface="Helvetica Light" charset="0"/>
              </a:defRPr>
            </a:lvl5pPr>
            <a:lvl6pPr marL="25146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eaLnBrk="1"/>
            <a:fld id="{912A30DE-3636-4CF2-94CF-5D201C0E8FAC}" type="slidenum">
              <a:rPr lang="es-ES" altLang="es-ES" sz="1800"/>
              <a:pPr eaLnBrk="1"/>
              <a:t>14</a:t>
            </a:fld>
            <a:endParaRPr lang="es-ES" altLang="es-ES"/>
          </a:p>
        </p:txBody>
      </p:sp>
      <p:sp>
        <p:nvSpPr>
          <p:cNvPr id="10246" name="AutoShape 5">
            <a:extLst>
              <a:ext uri="{FF2B5EF4-FFF2-40B4-BE49-F238E27FC236}">
                <a16:creationId xmlns:a16="http://schemas.microsoft.com/office/drawing/2014/main" id="{421A01A3-1EE7-08DD-23E7-9127A777508B}"/>
              </a:ext>
            </a:extLst>
          </p:cNvPr>
          <p:cNvSpPr>
            <a:spLocks/>
          </p:cNvSpPr>
          <p:nvPr/>
        </p:nvSpPr>
        <p:spPr bwMode="auto">
          <a:xfrm>
            <a:off x="1323975" y="341313"/>
            <a:ext cx="10874375" cy="892175"/>
          </a:xfrm>
          <a:custGeom>
            <a:avLst/>
            <a:gdLst>
              <a:gd name="T0" fmla="*/ 5437188 w 21600"/>
              <a:gd name="T1" fmla="*/ 446087 h 21600"/>
              <a:gd name="T2" fmla="*/ 5437188 w 21600"/>
              <a:gd name="T3" fmla="*/ 446087 h 21600"/>
              <a:gd name="T4" fmla="*/ 5437188 w 21600"/>
              <a:gd name="T5" fmla="*/ 446087 h 21600"/>
              <a:gd name="T6" fmla="*/ 5437188 w 21600"/>
              <a:gd name="T7" fmla="*/ 446087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algn="ctr" defTabSz="379413">
              <a:defRPr sz="3600">
                <a:solidFill>
                  <a:srgbClr val="000000"/>
                </a:solidFill>
                <a:latin typeface="Helvetica Light" charset="0"/>
                <a:ea typeface="Helvetica Light" charset="0"/>
                <a:cs typeface="Helvetica Light" charset="0"/>
                <a:sym typeface="Helvetica Light" charset="0"/>
              </a:defRPr>
            </a:lvl1pPr>
            <a:lvl2pPr marL="742950" indent="-285750" algn="ctr" defTabSz="379413">
              <a:defRPr sz="3600">
                <a:solidFill>
                  <a:srgbClr val="000000"/>
                </a:solidFill>
                <a:latin typeface="Helvetica Light" charset="0"/>
                <a:ea typeface="Helvetica Light" charset="0"/>
                <a:cs typeface="Helvetica Light" charset="0"/>
                <a:sym typeface="Helvetica Light" charset="0"/>
              </a:defRPr>
            </a:lvl2pPr>
            <a:lvl3pPr marL="1143000" indent="-228600" algn="ctr" defTabSz="379413">
              <a:defRPr sz="3600">
                <a:solidFill>
                  <a:srgbClr val="000000"/>
                </a:solidFill>
                <a:latin typeface="Helvetica Light" charset="0"/>
                <a:ea typeface="Helvetica Light" charset="0"/>
                <a:cs typeface="Helvetica Light" charset="0"/>
                <a:sym typeface="Helvetica Light" charset="0"/>
              </a:defRPr>
            </a:lvl3pPr>
            <a:lvl4pPr marL="1600200" indent="-228600" algn="ctr" defTabSz="379413">
              <a:defRPr sz="3600">
                <a:solidFill>
                  <a:srgbClr val="000000"/>
                </a:solidFill>
                <a:latin typeface="Helvetica Light" charset="0"/>
                <a:ea typeface="Helvetica Light" charset="0"/>
                <a:cs typeface="Helvetica Light" charset="0"/>
                <a:sym typeface="Helvetica Light" charset="0"/>
              </a:defRPr>
            </a:lvl4pPr>
            <a:lvl5pPr marL="2057400" indent="-228600" algn="ctr" defTabSz="379413">
              <a:defRPr sz="3600">
                <a:solidFill>
                  <a:srgbClr val="000000"/>
                </a:solidFill>
                <a:latin typeface="Helvetica Light" charset="0"/>
                <a:ea typeface="Helvetica Light" charset="0"/>
                <a:cs typeface="Helvetica Light" charset="0"/>
                <a:sym typeface="Helvetica Light" charset="0"/>
              </a:defRPr>
            </a:lvl5pPr>
            <a:lvl6pPr marL="25146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algn="just" eaLnBrk="1"/>
            <a:r>
              <a:rPr lang="es-ES" altLang="es-ES" sz="5200" b="1" dirty="0"/>
              <a:t>Internet de las Cosas</a:t>
            </a:r>
            <a:endParaRPr lang="es-ES" altLang="es-ES" dirty="0"/>
          </a:p>
        </p:txBody>
      </p:sp>
      <p:sp>
        <p:nvSpPr>
          <p:cNvPr id="10247" name="AutoShape 6">
            <a:extLst>
              <a:ext uri="{FF2B5EF4-FFF2-40B4-BE49-F238E27FC236}">
                <a16:creationId xmlns:a16="http://schemas.microsoft.com/office/drawing/2014/main" id="{621D414E-D40B-5E84-0A11-7CF8483BAB77}"/>
              </a:ext>
            </a:extLst>
          </p:cNvPr>
          <p:cNvSpPr>
            <a:spLocks/>
          </p:cNvSpPr>
          <p:nvPr/>
        </p:nvSpPr>
        <p:spPr bwMode="auto">
          <a:xfrm>
            <a:off x="1332707" y="1363142"/>
            <a:ext cx="7862887" cy="647700"/>
          </a:xfrm>
          <a:custGeom>
            <a:avLst/>
            <a:gdLst>
              <a:gd name="T0" fmla="*/ 3931444 w 21600"/>
              <a:gd name="T1" fmla="*/ 323850 h 21600"/>
              <a:gd name="T2" fmla="*/ 3931444 w 21600"/>
              <a:gd name="T3" fmla="*/ 323850 h 21600"/>
              <a:gd name="T4" fmla="*/ 3931444 w 21600"/>
              <a:gd name="T5" fmla="*/ 323850 h 21600"/>
              <a:gd name="T6" fmla="*/ 3931444 w 21600"/>
              <a:gd name="T7" fmla="*/ 32385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lvl1pPr algn="ctr">
              <a:defRPr sz="3600">
                <a:solidFill>
                  <a:srgbClr val="000000"/>
                </a:solidFill>
                <a:latin typeface="Helvetica Light" charset="0"/>
                <a:ea typeface="Helvetica Light" charset="0"/>
                <a:cs typeface="Helvetica Light" charset="0"/>
                <a:sym typeface="Helvetica Light" charset="0"/>
              </a:defRPr>
            </a:lvl1pPr>
            <a:lvl2pPr marL="742950" indent="-285750" algn="ctr">
              <a:defRPr sz="3600">
                <a:solidFill>
                  <a:srgbClr val="000000"/>
                </a:solidFill>
                <a:latin typeface="Helvetica Light" charset="0"/>
                <a:ea typeface="Helvetica Light" charset="0"/>
                <a:cs typeface="Helvetica Light" charset="0"/>
                <a:sym typeface="Helvetica Light" charset="0"/>
              </a:defRPr>
            </a:lvl2pPr>
            <a:lvl3pPr marL="1143000" indent="-228600" algn="ctr">
              <a:defRPr sz="3600">
                <a:solidFill>
                  <a:srgbClr val="000000"/>
                </a:solidFill>
                <a:latin typeface="Helvetica Light" charset="0"/>
                <a:ea typeface="Helvetica Light" charset="0"/>
                <a:cs typeface="Helvetica Light" charset="0"/>
                <a:sym typeface="Helvetica Light" charset="0"/>
              </a:defRPr>
            </a:lvl3pPr>
            <a:lvl4pPr marL="1600200" indent="-228600" algn="ctr">
              <a:defRPr sz="3600">
                <a:solidFill>
                  <a:srgbClr val="000000"/>
                </a:solidFill>
                <a:latin typeface="Helvetica Light" charset="0"/>
                <a:ea typeface="Helvetica Light" charset="0"/>
                <a:cs typeface="Helvetica Light" charset="0"/>
                <a:sym typeface="Helvetica Light" charset="0"/>
              </a:defRPr>
            </a:lvl4pPr>
            <a:lvl5pPr marL="2057400" indent="-228600" algn="ctr">
              <a:defRPr sz="3600">
                <a:solidFill>
                  <a:srgbClr val="000000"/>
                </a:solidFill>
                <a:latin typeface="Helvetica Light" charset="0"/>
                <a:ea typeface="Helvetica Light" charset="0"/>
                <a:cs typeface="Helvetica Light" charset="0"/>
                <a:sym typeface="Helvetica Light" charset="0"/>
              </a:defRPr>
            </a:lvl5pPr>
            <a:lvl6pPr marL="25146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algn="l" eaLnBrk="1"/>
            <a:r>
              <a:rPr lang="es-ES" altLang="es-ES" sz="3200" dirty="0"/>
              <a:t>Características de los dispositivos IoT</a:t>
            </a:r>
          </a:p>
        </p:txBody>
      </p:sp>
      <p:graphicFrame>
        <p:nvGraphicFramePr>
          <p:cNvPr id="10248" name="Object 7">
            <a:extLst>
              <a:ext uri="{FF2B5EF4-FFF2-40B4-BE49-F238E27FC236}">
                <a16:creationId xmlns:a16="http://schemas.microsoft.com/office/drawing/2014/main" id="{91333F83-D611-8EA6-0D02-68C4505589EB}"/>
              </a:ext>
            </a:extLst>
          </p:cNvPr>
          <p:cNvGraphicFramePr>
            <a:graphicFrameLocks noChangeAspect="1"/>
          </p:cNvGraphicFramePr>
          <p:nvPr>
            <p:extLst>
              <p:ext uri="{D42A27DB-BD31-4B8C-83A1-F6EECF244321}">
                <p14:modId xmlns:p14="http://schemas.microsoft.com/office/powerpoint/2010/main" val="3790614738"/>
              </p:ext>
            </p:extLst>
          </p:nvPr>
        </p:nvGraphicFramePr>
        <p:xfrm>
          <a:off x="3157547" y="2140496"/>
          <a:ext cx="6689706" cy="6688211"/>
        </p:xfrm>
        <a:graphic>
          <a:graphicData uri="http://schemas.openxmlformats.org/presentationml/2006/ole">
            <mc:AlternateContent xmlns:mc="http://schemas.openxmlformats.org/markup-compatibility/2006">
              <mc:Choice xmlns:v="urn:schemas-microsoft-com:vml" Requires="v">
                <p:oleObj name="Chart" r:id="rId7" imgW="0" imgH="0" progId="MSGraph.Chart.8">
                  <p:embed/>
                </p:oleObj>
              </mc:Choice>
              <mc:Fallback>
                <p:oleObj name="Chart" r:id="rId7" imgW="0" imgH="0" progId="MSGraph.Chart.8">
                  <p:embed/>
                  <p:pic>
                    <p:nvPicPr>
                      <p:cNvPr id="0" name="Object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157547" y="2140496"/>
                        <a:ext cx="6689706" cy="6688211"/>
                      </a:xfrm>
                      <a:prstGeom prst="rect">
                        <a:avLst/>
                      </a:prstGeom>
                      <a:noFill/>
                      <a:ln>
                        <a:noFill/>
                      </a:ln>
                      <a:effectLst/>
                    </p:spPr>
                  </p:pic>
                </p:oleObj>
              </mc:Fallback>
            </mc:AlternateContent>
          </a:graphicData>
        </a:graphic>
      </p:graphicFrame>
    </p:spTree>
  </p:cSld>
  <p:clrMapOvr>
    <a:masterClrMapping/>
  </p:clrMapOvr>
  <p:transition spd="med">
    <p:push/>
  </p:transition>
</p:sld>
</file>

<file path=ppt/slides/slide15.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124120B-7DCD-6101-6FD4-CEAB29E8E713}"/>
              </a:ext>
            </a:extLst>
          </p:cNvPr>
          <p:cNvSpPr/>
          <p:nvPr/>
        </p:nvSpPr>
        <p:spPr bwMode="auto">
          <a:xfrm>
            <a:off x="11644325" y="9485312"/>
            <a:ext cx="1360475" cy="240853"/>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50800" tIns="50800" rIns="50800" bIns="50800" numCol="1" rtlCol="0" anchor="ctr" anchorCtr="0" compatLnSpc="1">
            <a:prstTxWarp prst="textNoShape">
              <a:avLst/>
            </a:prstTxWarp>
          </a:bodyPr>
          <a:lstStyle/>
          <a:p>
            <a:pPr marL="228600" marR="0" indent="0" algn="ctr" defTabSz="584200" rtl="0" eaLnBrk="1" fontAlgn="base" latinLnBrk="0" hangingPunct="0">
              <a:lnSpc>
                <a:spcPct val="100000"/>
              </a:lnSpc>
              <a:spcBef>
                <a:spcPct val="0"/>
              </a:spcBef>
              <a:spcAft>
                <a:spcPct val="0"/>
              </a:spcAft>
              <a:buClrTx/>
              <a:buSzTx/>
              <a:buFontTx/>
              <a:buNone/>
              <a:tabLst/>
            </a:pPr>
            <a:endParaRPr kumimoji="0" lang="es-ES" sz="3600" b="0" i="0" u="none" strike="noStrike" cap="none" normalizeH="0" baseline="0">
              <a:ln>
                <a:noFill/>
              </a:ln>
              <a:solidFill>
                <a:srgbClr val="000000"/>
              </a:solidFill>
              <a:effectLst/>
              <a:latin typeface="Helvetica Light" charset="0"/>
              <a:ea typeface="Helvetica Light" charset="0"/>
              <a:cs typeface="Helvetica Light" charset="0"/>
              <a:sym typeface="Helvetica Light" charset="0"/>
            </a:endParaRPr>
          </a:p>
        </p:txBody>
      </p:sp>
      <p:pic>
        <p:nvPicPr>
          <p:cNvPr id="16386" name="Picture 1">
            <a:extLst>
              <a:ext uri="{FF2B5EF4-FFF2-40B4-BE49-F238E27FC236}">
                <a16:creationId xmlns:a16="http://schemas.microsoft.com/office/drawing/2014/main" id="{E88BF5F6-494F-9841-375F-34F42CBAF94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651875" y="8516938"/>
            <a:ext cx="1087438" cy="1108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6387" name="Picture 2">
            <a:extLst>
              <a:ext uri="{FF2B5EF4-FFF2-40B4-BE49-F238E27FC236}">
                <a16:creationId xmlns:a16="http://schemas.microsoft.com/office/drawing/2014/main" id="{959EB174-6C55-C8FC-0BFB-6D661E3796CF}"/>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218738" y="8516938"/>
            <a:ext cx="1016000" cy="1108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6388" name="Picture 3">
            <a:extLst>
              <a:ext uri="{FF2B5EF4-FFF2-40B4-BE49-F238E27FC236}">
                <a16:creationId xmlns:a16="http://schemas.microsoft.com/office/drawing/2014/main" id="{72BE1D36-33FC-B0C7-250E-118460F3C35C}"/>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1714163" y="8562975"/>
            <a:ext cx="1016000" cy="1016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6389" name="AutoShape 4">
            <a:extLst>
              <a:ext uri="{FF2B5EF4-FFF2-40B4-BE49-F238E27FC236}">
                <a16:creationId xmlns:a16="http://schemas.microsoft.com/office/drawing/2014/main" id="{E2AFAA1F-7557-87DE-8F41-EFB85344C88E}"/>
              </a:ext>
            </a:extLst>
          </p:cNvPr>
          <p:cNvSpPr>
            <a:spLocks/>
          </p:cNvSpPr>
          <p:nvPr/>
        </p:nvSpPr>
        <p:spPr bwMode="auto">
          <a:xfrm>
            <a:off x="6310313" y="9251950"/>
            <a:ext cx="369887" cy="381000"/>
          </a:xfrm>
          <a:custGeom>
            <a:avLst/>
            <a:gdLst>
              <a:gd name="T0" fmla="*/ 184944 w 21600"/>
              <a:gd name="T1" fmla="*/ 190500 h 21600"/>
              <a:gd name="T2" fmla="*/ 184944 w 21600"/>
              <a:gd name="T3" fmla="*/ 190500 h 21600"/>
              <a:gd name="T4" fmla="*/ 184944 w 21600"/>
              <a:gd name="T5" fmla="*/ 190500 h 21600"/>
              <a:gd name="T6" fmla="*/ 184944 w 21600"/>
              <a:gd name="T7" fmla="*/ 19050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lgn="ctr">
              <a:defRPr sz="3600">
                <a:solidFill>
                  <a:srgbClr val="000000"/>
                </a:solidFill>
                <a:latin typeface="Helvetica Light" charset="0"/>
                <a:ea typeface="Helvetica Light" charset="0"/>
                <a:cs typeface="Helvetica Light" charset="0"/>
                <a:sym typeface="Helvetica Light" charset="0"/>
              </a:defRPr>
            </a:lvl1pPr>
            <a:lvl2pPr marL="742950" indent="-285750" algn="ctr">
              <a:defRPr sz="3600">
                <a:solidFill>
                  <a:srgbClr val="000000"/>
                </a:solidFill>
                <a:latin typeface="Helvetica Light" charset="0"/>
                <a:ea typeface="Helvetica Light" charset="0"/>
                <a:cs typeface="Helvetica Light" charset="0"/>
                <a:sym typeface="Helvetica Light" charset="0"/>
              </a:defRPr>
            </a:lvl2pPr>
            <a:lvl3pPr marL="1143000" indent="-228600" algn="ctr">
              <a:defRPr sz="3600">
                <a:solidFill>
                  <a:srgbClr val="000000"/>
                </a:solidFill>
                <a:latin typeface="Helvetica Light" charset="0"/>
                <a:ea typeface="Helvetica Light" charset="0"/>
                <a:cs typeface="Helvetica Light" charset="0"/>
                <a:sym typeface="Helvetica Light" charset="0"/>
              </a:defRPr>
            </a:lvl3pPr>
            <a:lvl4pPr marL="1600200" indent="-228600" algn="ctr">
              <a:defRPr sz="3600">
                <a:solidFill>
                  <a:srgbClr val="000000"/>
                </a:solidFill>
                <a:latin typeface="Helvetica Light" charset="0"/>
                <a:ea typeface="Helvetica Light" charset="0"/>
                <a:cs typeface="Helvetica Light" charset="0"/>
                <a:sym typeface="Helvetica Light" charset="0"/>
              </a:defRPr>
            </a:lvl4pPr>
            <a:lvl5pPr marL="2057400" indent="-228600" algn="ctr">
              <a:defRPr sz="3600">
                <a:solidFill>
                  <a:srgbClr val="000000"/>
                </a:solidFill>
                <a:latin typeface="Helvetica Light" charset="0"/>
                <a:ea typeface="Helvetica Light" charset="0"/>
                <a:cs typeface="Helvetica Light" charset="0"/>
                <a:sym typeface="Helvetica Light" charset="0"/>
              </a:defRPr>
            </a:lvl5pPr>
            <a:lvl6pPr marL="25146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eaLnBrk="1"/>
            <a:fld id="{B28A5818-34D0-475A-B4B5-2C978751BBE3}" type="slidenum">
              <a:rPr lang="es-ES" altLang="es-ES" sz="1800"/>
              <a:pPr eaLnBrk="1"/>
              <a:t>15</a:t>
            </a:fld>
            <a:endParaRPr lang="es-ES" altLang="es-ES"/>
          </a:p>
        </p:txBody>
      </p:sp>
      <p:sp>
        <p:nvSpPr>
          <p:cNvPr id="16390" name="AutoShape 5">
            <a:extLst>
              <a:ext uri="{FF2B5EF4-FFF2-40B4-BE49-F238E27FC236}">
                <a16:creationId xmlns:a16="http://schemas.microsoft.com/office/drawing/2014/main" id="{C620AEFA-FB64-ACAF-FC10-353316D38095}"/>
              </a:ext>
            </a:extLst>
          </p:cNvPr>
          <p:cNvSpPr>
            <a:spLocks/>
          </p:cNvSpPr>
          <p:nvPr/>
        </p:nvSpPr>
        <p:spPr bwMode="auto">
          <a:xfrm>
            <a:off x="1324843" y="2637221"/>
            <a:ext cx="10873507" cy="2222500"/>
          </a:xfrm>
          <a:custGeom>
            <a:avLst/>
            <a:gdLst>
              <a:gd name="T0" fmla="*/ 5549900 w 21600"/>
              <a:gd name="T1" fmla="*/ 1111250 h 21600"/>
              <a:gd name="T2" fmla="*/ 5549900 w 21600"/>
              <a:gd name="T3" fmla="*/ 1111250 h 21600"/>
              <a:gd name="T4" fmla="*/ 5549900 w 21600"/>
              <a:gd name="T5" fmla="*/ 1111250 h 21600"/>
              <a:gd name="T6" fmla="*/ 5549900 w 21600"/>
              <a:gd name="T7" fmla="*/ 111125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lgn="ctr" defTabSz="560388">
              <a:defRPr sz="3600">
                <a:solidFill>
                  <a:srgbClr val="000000"/>
                </a:solidFill>
                <a:latin typeface="Helvetica Light" charset="0"/>
                <a:ea typeface="Helvetica Light" charset="0"/>
                <a:cs typeface="Helvetica Light" charset="0"/>
                <a:sym typeface="Helvetica Light" charset="0"/>
              </a:defRPr>
            </a:lvl1pPr>
            <a:lvl2pPr marL="742950" indent="-285750" algn="ctr" defTabSz="560388">
              <a:defRPr sz="3600">
                <a:solidFill>
                  <a:srgbClr val="000000"/>
                </a:solidFill>
                <a:latin typeface="Helvetica Light" charset="0"/>
                <a:ea typeface="Helvetica Light" charset="0"/>
                <a:cs typeface="Helvetica Light" charset="0"/>
                <a:sym typeface="Helvetica Light" charset="0"/>
              </a:defRPr>
            </a:lvl2pPr>
            <a:lvl3pPr marL="1143000" indent="-228600" algn="ctr" defTabSz="560388">
              <a:defRPr sz="3600">
                <a:solidFill>
                  <a:srgbClr val="000000"/>
                </a:solidFill>
                <a:latin typeface="Helvetica Light" charset="0"/>
                <a:ea typeface="Helvetica Light" charset="0"/>
                <a:cs typeface="Helvetica Light" charset="0"/>
                <a:sym typeface="Helvetica Light" charset="0"/>
              </a:defRPr>
            </a:lvl3pPr>
            <a:lvl4pPr marL="1600200" indent="-228600" algn="ctr" defTabSz="560388">
              <a:defRPr sz="3600">
                <a:solidFill>
                  <a:srgbClr val="000000"/>
                </a:solidFill>
                <a:latin typeface="Helvetica Light" charset="0"/>
                <a:ea typeface="Helvetica Light" charset="0"/>
                <a:cs typeface="Helvetica Light" charset="0"/>
                <a:sym typeface="Helvetica Light" charset="0"/>
              </a:defRPr>
            </a:lvl4pPr>
            <a:lvl5pPr marL="2057400" indent="-228600" algn="ctr" defTabSz="560388">
              <a:defRPr sz="3600">
                <a:solidFill>
                  <a:srgbClr val="000000"/>
                </a:solidFill>
                <a:latin typeface="Helvetica Light" charset="0"/>
                <a:ea typeface="Helvetica Light" charset="0"/>
                <a:cs typeface="Helvetica Light" charset="0"/>
                <a:sym typeface="Helvetica Light" charset="0"/>
              </a:defRPr>
            </a:lvl5pPr>
            <a:lvl6pPr marL="2514600" indent="-228600" algn="ctr" defTabSz="56038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56038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56038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56038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algn="just" eaLnBrk="1">
              <a:spcBef>
                <a:spcPts val="4000"/>
              </a:spcBef>
            </a:pPr>
            <a:r>
              <a:rPr lang="es-ES" altLang="es-ES" sz="2600" dirty="0"/>
              <a:t>Los seres humanos podemos comprender mucho más rapidamente la información si somos capaces de visualizarla. Las herramientas que ofrecen esa capacidad de organizarla son llamadas herramientas de visualización.</a:t>
            </a:r>
          </a:p>
          <a:p>
            <a:pPr algn="just" eaLnBrk="1">
              <a:spcBef>
                <a:spcPts val="4000"/>
              </a:spcBef>
            </a:pPr>
            <a:r>
              <a:rPr lang="es-ES" altLang="es-ES" sz="2600" dirty="0"/>
              <a:t>Ofrecen amplia gama de modos de presentar datos, dependiendo del tipo y el objetivo que se busca al mostrarlos.</a:t>
            </a:r>
          </a:p>
        </p:txBody>
      </p:sp>
      <p:sp>
        <p:nvSpPr>
          <p:cNvPr id="16391" name="AutoShape 6">
            <a:extLst>
              <a:ext uri="{FF2B5EF4-FFF2-40B4-BE49-F238E27FC236}">
                <a16:creationId xmlns:a16="http://schemas.microsoft.com/office/drawing/2014/main" id="{11B8CC09-293F-9CBD-1717-0554F0888496}"/>
              </a:ext>
            </a:extLst>
          </p:cNvPr>
          <p:cNvSpPr>
            <a:spLocks/>
          </p:cNvSpPr>
          <p:nvPr/>
        </p:nvSpPr>
        <p:spPr bwMode="auto">
          <a:xfrm>
            <a:off x="1323975" y="314901"/>
            <a:ext cx="10874375" cy="893762"/>
          </a:xfrm>
          <a:custGeom>
            <a:avLst/>
            <a:gdLst>
              <a:gd name="T0" fmla="*/ 5437188 w 21600"/>
              <a:gd name="T1" fmla="*/ 446881 h 21600"/>
              <a:gd name="T2" fmla="*/ 5437188 w 21600"/>
              <a:gd name="T3" fmla="*/ 446881 h 21600"/>
              <a:gd name="T4" fmla="*/ 5437188 w 21600"/>
              <a:gd name="T5" fmla="*/ 446881 h 21600"/>
              <a:gd name="T6" fmla="*/ 5437188 w 21600"/>
              <a:gd name="T7" fmla="*/ 446881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algn="ctr" defTabSz="379413">
              <a:defRPr sz="3600">
                <a:solidFill>
                  <a:srgbClr val="000000"/>
                </a:solidFill>
                <a:latin typeface="Helvetica Light" charset="0"/>
                <a:ea typeface="Helvetica Light" charset="0"/>
                <a:cs typeface="Helvetica Light" charset="0"/>
                <a:sym typeface="Helvetica Light" charset="0"/>
              </a:defRPr>
            </a:lvl1pPr>
            <a:lvl2pPr marL="742950" indent="-285750" algn="ctr" defTabSz="379413">
              <a:defRPr sz="3600">
                <a:solidFill>
                  <a:srgbClr val="000000"/>
                </a:solidFill>
                <a:latin typeface="Helvetica Light" charset="0"/>
                <a:ea typeface="Helvetica Light" charset="0"/>
                <a:cs typeface="Helvetica Light" charset="0"/>
                <a:sym typeface="Helvetica Light" charset="0"/>
              </a:defRPr>
            </a:lvl2pPr>
            <a:lvl3pPr marL="1143000" indent="-228600" algn="ctr" defTabSz="379413">
              <a:defRPr sz="3600">
                <a:solidFill>
                  <a:srgbClr val="000000"/>
                </a:solidFill>
                <a:latin typeface="Helvetica Light" charset="0"/>
                <a:ea typeface="Helvetica Light" charset="0"/>
                <a:cs typeface="Helvetica Light" charset="0"/>
                <a:sym typeface="Helvetica Light" charset="0"/>
              </a:defRPr>
            </a:lvl3pPr>
            <a:lvl4pPr marL="1600200" indent="-228600" algn="ctr" defTabSz="379413">
              <a:defRPr sz="3600">
                <a:solidFill>
                  <a:srgbClr val="000000"/>
                </a:solidFill>
                <a:latin typeface="Helvetica Light" charset="0"/>
                <a:ea typeface="Helvetica Light" charset="0"/>
                <a:cs typeface="Helvetica Light" charset="0"/>
                <a:sym typeface="Helvetica Light" charset="0"/>
              </a:defRPr>
            </a:lvl4pPr>
            <a:lvl5pPr marL="2057400" indent="-228600" algn="ctr" defTabSz="379413">
              <a:defRPr sz="3600">
                <a:solidFill>
                  <a:srgbClr val="000000"/>
                </a:solidFill>
                <a:latin typeface="Helvetica Light" charset="0"/>
                <a:ea typeface="Helvetica Light" charset="0"/>
                <a:cs typeface="Helvetica Light" charset="0"/>
                <a:sym typeface="Helvetica Light" charset="0"/>
              </a:defRPr>
            </a:lvl5pPr>
            <a:lvl6pPr marL="25146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algn="l" eaLnBrk="1"/>
            <a:r>
              <a:rPr lang="es-ES" altLang="es-ES" sz="3800" b="1" dirty="0"/>
              <a:t>Herramientas de Visualización, Monitoreo y Control</a:t>
            </a:r>
          </a:p>
        </p:txBody>
      </p:sp>
      <p:sp>
        <p:nvSpPr>
          <p:cNvPr id="16392" name="AutoShape 7">
            <a:extLst>
              <a:ext uri="{FF2B5EF4-FFF2-40B4-BE49-F238E27FC236}">
                <a16:creationId xmlns:a16="http://schemas.microsoft.com/office/drawing/2014/main" id="{8158E497-2BFF-A00B-870B-A453C03DB4A1}"/>
              </a:ext>
            </a:extLst>
          </p:cNvPr>
          <p:cNvSpPr>
            <a:spLocks/>
          </p:cNvSpPr>
          <p:nvPr/>
        </p:nvSpPr>
        <p:spPr bwMode="auto">
          <a:xfrm>
            <a:off x="1323975" y="1208012"/>
            <a:ext cx="11061700" cy="647700"/>
          </a:xfrm>
          <a:custGeom>
            <a:avLst/>
            <a:gdLst>
              <a:gd name="T0" fmla="*/ 5530850 w 21600"/>
              <a:gd name="T1" fmla="*/ 323850 h 21600"/>
              <a:gd name="T2" fmla="*/ 5530850 w 21600"/>
              <a:gd name="T3" fmla="*/ 323850 h 21600"/>
              <a:gd name="T4" fmla="*/ 5530850 w 21600"/>
              <a:gd name="T5" fmla="*/ 323850 h 21600"/>
              <a:gd name="T6" fmla="*/ 5530850 w 21600"/>
              <a:gd name="T7" fmla="*/ 32385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lvl1pPr algn="ctr">
              <a:defRPr sz="3600">
                <a:solidFill>
                  <a:srgbClr val="000000"/>
                </a:solidFill>
                <a:latin typeface="Helvetica Light" charset="0"/>
                <a:ea typeface="Helvetica Light" charset="0"/>
                <a:cs typeface="Helvetica Light" charset="0"/>
                <a:sym typeface="Helvetica Light" charset="0"/>
              </a:defRPr>
            </a:lvl1pPr>
            <a:lvl2pPr marL="742950" indent="-285750" algn="ctr">
              <a:defRPr sz="3600">
                <a:solidFill>
                  <a:srgbClr val="000000"/>
                </a:solidFill>
                <a:latin typeface="Helvetica Light" charset="0"/>
                <a:ea typeface="Helvetica Light" charset="0"/>
                <a:cs typeface="Helvetica Light" charset="0"/>
                <a:sym typeface="Helvetica Light" charset="0"/>
              </a:defRPr>
            </a:lvl2pPr>
            <a:lvl3pPr marL="1143000" indent="-228600" algn="ctr">
              <a:defRPr sz="3600">
                <a:solidFill>
                  <a:srgbClr val="000000"/>
                </a:solidFill>
                <a:latin typeface="Helvetica Light" charset="0"/>
                <a:ea typeface="Helvetica Light" charset="0"/>
                <a:cs typeface="Helvetica Light" charset="0"/>
                <a:sym typeface="Helvetica Light" charset="0"/>
              </a:defRPr>
            </a:lvl3pPr>
            <a:lvl4pPr marL="1600200" indent="-228600" algn="ctr">
              <a:defRPr sz="3600">
                <a:solidFill>
                  <a:srgbClr val="000000"/>
                </a:solidFill>
                <a:latin typeface="Helvetica Light" charset="0"/>
                <a:ea typeface="Helvetica Light" charset="0"/>
                <a:cs typeface="Helvetica Light" charset="0"/>
                <a:sym typeface="Helvetica Light" charset="0"/>
              </a:defRPr>
            </a:lvl4pPr>
            <a:lvl5pPr marL="2057400" indent="-228600" algn="ctr">
              <a:defRPr sz="3600">
                <a:solidFill>
                  <a:srgbClr val="000000"/>
                </a:solidFill>
                <a:latin typeface="Helvetica Light" charset="0"/>
                <a:ea typeface="Helvetica Light" charset="0"/>
                <a:cs typeface="Helvetica Light" charset="0"/>
                <a:sym typeface="Helvetica Light" charset="0"/>
              </a:defRPr>
            </a:lvl5pPr>
            <a:lvl6pPr marL="25146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algn="just" eaLnBrk="1"/>
            <a:r>
              <a:rPr lang="es-ES" altLang="es-ES" sz="3200" dirty="0"/>
              <a:t>Herramientas de Visualización </a:t>
            </a:r>
          </a:p>
        </p:txBody>
      </p:sp>
      <p:pic>
        <p:nvPicPr>
          <p:cNvPr id="1026" name="Picture 2" descr="Grafana OSS | Leading observability tool for visualizations &amp; dashboards">
            <a:extLst>
              <a:ext uri="{FF2B5EF4-FFF2-40B4-BE49-F238E27FC236}">
                <a16:creationId xmlns:a16="http://schemas.microsoft.com/office/drawing/2014/main" id="{C4952398-B6D2-F172-3E99-F30605D9411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45308" y="5799446"/>
            <a:ext cx="3013744" cy="168456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Por qué elegir Tableau?">
            <a:extLst>
              <a:ext uri="{FF2B5EF4-FFF2-40B4-BE49-F238E27FC236}">
                <a16:creationId xmlns:a16="http://schemas.microsoft.com/office/drawing/2014/main" id="{2F433142-EB5B-F528-34A6-1D8A3AFD087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38949" y="5799446"/>
            <a:ext cx="2725712" cy="179090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Analytics is Simpler Than You Think with Metabase | AWS Startups Blog">
            <a:extLst>
              <a:ext uri="{FF2B5EF4-FFF2-40B4-BE49-F238E27FC236}">
                <a16:creationId xmlns:a16="http://schemas.microsoft.com/office/drawing/2014/main" id="{E5608564-BEA8-C94A-C562-86A99FFEE04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810291" y="5806679"/>
            <a:ext cx="3354660" cy="167733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C2064AD7-73E6-018F-420D-5E69F0740CEE}"/>
              </a:ext>
            </a:extLst>
          </p:cNvPr>
          <p:cNvSpPr txBox="1"/>
          <p:nvPr/>
        </p:nvSpPr>
        <p:spPr>
          <a:xfrm>
            <a:off x="5173328" y="7522821"/>
            <a:ext cx="3013744" cy="338554"/>
          </a:xfrm>
          <a:prstGeom prst="rect">
            <a:avLst/>
          </a:prstGeom>
          <a:noFill/>
        </p:spPr>
        <p:txBody>
          <a:bodyPr wrap="square" rtlCol="0">
            <a:spAutoFit/>
          </a:bodyPr>
          <a:lstStyle/>
          <a:p>
            <a:pPr algn="ctr"/>
            <a:r>
              <a:rPr lang="es-ES" sz="1600" dirty="0"/>
              <a:t>Tableau</a:t>
            </a:r>
          </a:p>
        </p:txBody>
      </p:sp>
      <p:sp>
        <p:nvSpPr>
          <p:cNvPr id="3" name="TextBox 2">
            <a:extLst>
              <a:ext uri="{FF2B5EF4-FFF2-40B4-BE49-F238E27FC236}">
                <a16:creationId xmlns:a16="http://schemas.microsoft.com/office/drawing/2014/main" id="{EDCFA9C3-7891-4846-42C0-4F3622605C1D}"/>
              </a:ext>
            </a:extLst>
          </p:cNvPr>
          <p:cNvSpPr txBox="1"/>
          <p:nvPr/>
        </p:nvSpPr>
        <p:spPr>
          <a:xfrm>
            <a:off x="1545308" y="7528178"/>
            <a:ext cx="3013744" cy="338554"/>
          </a:xfrm>
          <a:prstGeom prst="rect">
            <a:avLst/>
          </a:prstGeom>
          <a:noFill/>
        </p:spPr>
        <p:txBody>
          <a:bodyPr wrap="square" rtlCol="0">
            <a:spAutoFit/>
          </a:bodyPr>
          <a:lstStyle/>
          <a:p>
            <a:pPr algn="ctr"/>
            <a:r>
              <a:rPr lang="es-ES" sz="1600" dirty="0" err="1"/>
              <a:t>Grafana</a:t>
            </a:r>
            <a:endParaRPr lang="es-ES" sz="1600" dirty="0"/>
          </a:p>
        </p:txBody>
      </p:sp>
      <p:sp>
        <p:nvSpPr>
          <p:cNvPr id="4" name="TextBox 3">
            <a:extLst>
              <a:ext uri="{FF2B5EF4-FFF2-40B4-BE49-F238E27FC236}">
                <a16:creationId xmlns:a16="http://schemas.microsoft.com/office/drawing/2014/main" id="{C5CFB8D5-494A-809A-1375-11B378A97EBF}"/>
              </a:ext>
            </a:extLst>
          </p:cNvPr>
          <p:cNvSpPr txBox="1"/>
          <p:nvPr/>
        </p:nvSpPr>
        <p:spPr>
          <a:xfrm>
            <a:off x="8980749" y="7469624"/>
            <a:ext cx="3013744" cy="338554"/>
          </a:xfrm>
          <a:prstGeom prst="rect">
            <a:avLst/>
          </a:prstGeom>
          <a:noFill/>
        </p:spPr>
        <p:txBody>
          <a:bodyPr wrap="square" rtlCol="0">
            <a:spAutoFit/>
          </a:bodyPr>
          <a:lstStyle/>
          <a:p>
            <a:pPr algn="ctr"/>
            <a:r>
              <a:rPr lang="es-ES" sz="1600" dirty="0" err="1"/>
              <a:t>Metabase</a:t>
            </a:r>
            <a:endParaRPr lang="es-ES" sz="1600" dirty="0"/>
          </a:p>
        </p:txBody>
      </p:sp>
    </p:spTree>
    <p:extLst>
      <p:ext uri="{BB962C8B-B14F-4D97-AF65-F5344CB8AC3E}">
        <p14:creationId xmlns:p14="http://schemas.microsoft.com/office/powerpoint/2010/main" val="565724828"/>
      </p:ext>
    </p:extLst>
  </p:cSld>
  <p:clrMapOvr>
    <a:masterClrMapping/>
  </p:clrMapOvr>
  <p:transition spd="med">
    <p:push/>
  </p:transition>
</p:sld>
</file>

<file path=ppt/slides/slide16.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DF071A7-D54C-2DE4-BC93-C933A6805A4E}"/>
              </a:ext>
            </a:extLst>
          </p:cNvPr>
          <p:cNvSpPr/>
          <p:nvPr/>
        </p:nvSpPr>
        <p:spPr bwMode="auto">
          <a:xfrm>
            <a:off x="11644325" y="9485312"/>
            <a:ext cx="1360475" cy="240853"/>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50800" tIns="50800" rIns="50800" bIns="50800" numCol="1" rtlCol="0" anchor="ctr" anchorCtr="0" compatLnSpc="1">
            <a:prstTxWarp prst="textNoShape">
              <a:avLst/>
            </a:prstTxWarp>
          </a:bodyPr>
          <a:lstStyle/>
          <a:p>
            <a:pPr marL="228600" marR="0" indent="0" algn="ctr" defTabSz="584200" rtl="0" eaLnBrk="1" fontAlgn="base" latinLnBrk="0" hangingPunct="0">
              <a:lnSpc>
                <a:spcPct val="100000"/>
              </a:lnSpc>
              <a:spcBef>
                <a:spcPct val="0"/>
              </a:spcBef>
              <a:spcAft>
                <a:spcPct val="0"/>
              </a:spcAft>
              <a:buClrTx/>
              <a:buSzTx/>
              <a:buFontTx/>
              <a:buNone/>
              <a:tabLst/>
            </a:pPr>
            <a:endParaRPr kumimoji="0" lang="es-ES" sz="3600" b="0" i="0" u="none" strike="noStrike" cap="none" normalizeH="0" baseline="0">
              <a:ln>
                <a:noFill/>
              </a:ln>
              <a:solidFill>
                <a:srgbClr val="000000"/>
              </a:solidFill>
              <a:effectLst/>
              <a:latin typeface="Helvetica Light" charset="0"/>
              <a:ea typeface="Helvetica Light" charset="0"/>
              <a:cs typeface="Helvetica Light" charset="0"/>
              <a:sym typeface="Helvetica Light" charset="0"/>
            </a:endParaRPr>
          </a:p>
        </p:txBody>
      </p:sp>
      <p:pic>
        <p:nvPicPr>
          <p:cNvPr id="16386" name="Picture 1">
            <a:extLst>
              <a:ext uri="{FF2B5EF4-FFF2-40B4-BE49-F238E27FC236}">
                <a16:creationId xmlns:a16="http://schemas.microsoft.com/office/drawing/2014/main" id="{E88BF5F6-494F-9841-375F-34F42CBAF94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651875" y="8516938"/>
            <a:ext cx="1087438" cy="1108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6387" name="Picture 2">
            <a:extLst>
              <a:ext uri="{FF2B5EF4-FFF2-40B4-BE49-F238E27FC236}">
                <a16:creationId xmlns:a16="http://schemas.microsoft.com/office/drawing/2014/main" id="{959EB174-6C55-C8FC-0BFB-6D661E3796CF}"/>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218738" y="8516938"/>
            <a:ext cx="1016000" cy="1108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6388" name="Picture 3">
            <a:extLst>
              <a:ext uri="{FF2B5EF4-FFF2-40B4-BE49-F238E27FC236}">
                <a16:creationId xmlns:a16="http://schemas.microsoft.com/office/drawing/2014/main" id="{72BE1D36-33FC-B0C7-250E-118460F3C35C}"/>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1714163" y="8562975"/>
            <a:ext cx="1016000" cy="1016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6389" name="AutoShape 4">
            <a:extLst>
              <a:ext uri="{FF2B5EF4-FFF2-40B4-BE49-F238E27FC236}">
                <a16:creationId xmlns:a16="http://schemas.microsoft.com/office/drawing/2014/main" id="{E2AFAA1F-7557-87DE-8F41-EFB85344C88E}"/>
              </a:ext>
            </a:extLst>
          </p:cNvPr>
          <p:cNvSpPr>
            <a:spLocks/>
          </p:cNvSpPr>
          <p:nvPr/>
        </p:nvSpPr>
        <p:spPr bwMode="auto">
          <a:xfrm>
            <a:off x="6310313" y="9251950"/>
            <a:ext cx="369887" cy="381000"/>
          </a:xfrm>
          <a:custGeom>
            <a:avLst/>
            <a:gdLst>
              <a:gd name="T0" fmla="*/ 184944 w 21600"/>
              <a:gd name="T1" fmla="*/ 190500 h 21600"/>
              <a:gd name="T2" fmla="*/ 184944 w 21600"/>
              <a:gd name="T3" fmla="*/ 190500 h 21600"/>
              <a:gd name="T4" fmla="*/ 184944 w 21600"/>
              <a:gd name="T5" fmla="*/ 190500 h 21600"/>
              <a:gd name="T6" fmla="*/ 184944 w 21600"/>
              <a:gd name="T7" fmla="*/ 19050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lgn="ctr">
              <a:defRPr sz="3600">
                <a:solidFill>
                  <a:srgbClr val="000000"/>
                </a:solidFill>
                <a:latin typeface="Helvetica Light" charset="0"/>
                <a:ea typeface="Helvetica Light" charset="0"/>
                <a:cs typeface="Helvetica Light" charset="0"/>
                <a:sym typeface="Helvetica Light" charset="0"/>
              </a:defRPr>
            </a:lvl1pPr>
            <a:lvl2pPr marL="742950" indent="-285750" algn="ctr">
              <a:defRPr sz="3600">
                <a:solidFill>
                  <a:srgbClr val="000000"/>
                </a:solidFill>
                <a:latin typeface="Helvetica Light" charset="0"/>
                <a:ea typeface="Helvetica Light" charset="0"/>
                <a:cs typeface="Helvetica Light" charset="0"/>
                <a:sym typeface="Helvetica Light" charset="0"/>
              </a:defRPr>
            </a:lvl2pPr>
            <a:lvl3pPr marL="1143000" indent="-228600" algn="ctr">
              <a:defRPr sz="3600">
                <a:solidFill>
                  <a:srgbClr val="000000"/>
                </a:solidFill>
                <a:latin typeface="Helvetica Light" charset="0"/>
                <a:ea typeface="Helvetica Light" charset="0"/>
                <a:cs typeface="Helvetica Light" charset="0"/>
                <a:sym typeface="Helvetica Light" charset="0"/>
              </a:defRPr>
            </a:lvl3pPr>
            <a:lvl4pPr marL="1600200" indent="-228600" algn="ctr">
              <a:defRPr sz="3600">
                <a:solidFill>
                  <a:srgbClr val="000000"/>
                </a:solidFill>
                <a:latin typeface="Helvetica Light" charset="0"/>
                <a:ea typeface="Helvetica Light" charset="0"/>
                <a:cs typeface="Helvetica Light" charset="0"/>
                <a:sym typeface="Helvetica Light" charset="0"/>
              </a:defRPr>
            </a:lvl4pPr>
            <a:lvl5pPr marL="2057400" indent="-228600" algn="ctr">
              <a:defRPr sz="3600">
                <a:solidFill>
                  <a:srgbClr val="000000"/>
                </a:solidFill>
                <a:latin typeface="Helvetica Light" charset="0"/>
                <a:ea typeface="Helvetica Light" charset="0"/>
                <a:cs typeface="Helvetica Light" charset="0"/>
                <a:sym typeface="Helvetica Light" charset="0"/>
              </a:defRPr>
            </a:lvl5pPr>
            <a:lvl6pPr marL="25146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0" marR="0" lvl="0" indent="0" algn="ctr" defTabSz="584200" rtl="0" eaLnBrk="1" fontAlgn="base" latinLnBrk="0" hangingPunct="0">
              <a:lnSpc>
                <a:spcPct val="100000"/>
              </a:lnSpc>
              <a:spcBef>
                <a:spcPct val="0"/>
              </a:spcBef>
              <a:spcAft>
                <a:spcPct val="0"/>
              </a:spcAft>
              <a:buClrTx/>
              <a:buSzTx/>
              <a:buFontTx/>
              <a:buNone/>
              <a:tabLst/>
              <a:defRPr/>
            </a:pPr>
            <a:fld id="{B28A5818-34D0-475A-B4B5-2C978751BBE3}" type="slidenum">
              <a:rPr kumimoji="0" lang="es-ES" altLang="es-ES" sz="1800" b="0" i="0" u="none" strike="noStrike" kern="1200" cap="none" spc="0" normalizeH="0" baseline="0" noProof="0">
                <a:ln>
                  <a:noFill/>
                </a:ln>
                <a:solidFill>
                  <a:srgbClr val="000000"/>
                </a:solidFill>
                <a:effectLst/>
                <a:uLnTx/>
                <a:uFillTx/>
                <a:latin typeface="Helvetica Light" charset="0"/>
                <a:sym typeface="Helvetica Light" charset="0"/>
              </a:rPr>
              <a:pPr marL="0" marR="0" lvl="0" indent="0" algn="ctr" defTabSz="584200" rtl="0" eaLnBrk="1" fontAlgn="base" latinLnBrk="0" hangingPunct="0">
                <a:lnSpc>
                  <a:spcPct val="100000"/>
                </a:lnSpc>
                <a:spcBef>
                  <a:spcPct val="0"/>
                </a:spcBef>
                <a:spcAft>
                  <a:spcPct val="0"/>
                </a:spcAft>
                <a:buClrTx/>
                <a:buSzTx/>
                <a:buFontTx/>
                <a:buNone/>
                <a:tabLst/>
                <a:defRPr/>
              </a:pPr>
              <a:t>16</a:t>
            </a:fld>
            <a:endParaRPr kumimoji="0" lang="es-ES" altLang="es-ES" sz="3600" b="0" i="0" u="none" strike="noStrike" kern="1200" cap="none" spc="0" normalizeH="0" baseline="0" noProof="0">
              <a:ln>
                <a:noFill/>
              </a:ln>
              <a:solidFill>
                <a:srgbClr val="000000"/>
              </a:solidFill>
              <a:effectLst/>
              <a:uLnTx/>
              <a:uFillTx/>
              <a:latin typeface="Helvetica Light" charset="0"/>
              <a:sym typeface="Helvetica Light" charset="0"/>
            </a:endParaRPr>
          </a:p>
        </p:txBody>
      </p:sp>
      <p:sp>
        <p:nvSpPr>
          <p:cNvPr id="16390" name="AutoShape 5">
            <a:extLst>
              <a:ext uri="{FF2B5EF4-FFF2-40B4-BE49-F238E27FC236}">
                <a16:creationId xmlns:a16="http://schemas.microsoft.com/office/drawing/2014/main" id="{C620AEFA-FB64-ACAF-FC10-353316D38095}"/>
              </a:ext>
            </a:extLst>
          </p:cNvPr>
          <p:cNvSpPr>
            <a:spLocks/>
          </p:cNvSpPr>
          <p:nvPr/>
        </p:nvSpPr>
        <p:spPr bwMode="auto">
          <a:xfrm>
            <a:off x="1363600" y="2851696"/>
            <a:ext cx="10982450" cy="2222500"/>
          </a:xfrm>
          <a:custGeom>
            <a:avLst/>
            <a:gdLst>
              <a:gd name="T0" fmla="*/ 5549900 w 21600"/>
              <a:gd name="T1" fmla="*/ 1111250 h 21600"/>
              <a:gd name="T2" fmla="*/ 5549900 w 21600"/>
              <a:gd name="T3" fmla="*/ 1111250 h 21600"/>
              <a:gd name="T4" fmla="*/ 5549900 w 21600"/>
              <a:gd name="T5" fmla="*/ 1111250 h 21600"/>
              <a:gd name="T6" fmla="*/ 5549900 w 21600"/>
              <a:gd name="T7" fmla="*/ 111125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lgn="ctr" defTabSz="560388">
              <a:defRPr sz="3600">
                <a:solidFill>
                  <a:srgbClr val="000000"/>
                </a:solidFill>
                <a:latin typeface="Helvetica Light" charset="0"/>
                <a:ea typeface="Helvetica Light" charset="0"/>
                <a:cs typeface="Helvetica Light" charset="0"/>
                <a:sym typeface="Helvetica Light" charset="0"/>
              </a:defRPr>
            </a:lvl1pPr>
            <a:lvl2pPr marL="742950" indent="-285750" algn="ctr" defTabSz="560388">
              <a:defRPr sz="3600">
                <a:solidFill>
                  <a:srgbClr val="000000"/>
                </a:solidFill>
                <a:latin typeface="Helvetica Light" charset="0"/>
                <a:ea typeface="Helvetica Light" charset="0"/>
                <a:cs typeface="Helvetica Light" charset="0"/>
                <a:sym typeface="Helvetica Light" charset="0"/>
              </a:defRPr>
            </a:lvl2pPr>
            <a:lvl3pPr marL="1143000" indent="-228600" algn="ctr" defTabSz="560388">
              <a:defRPr sz="3600">
                <a:solidFill>
                  <a:srgbClr val="000000"/>
                </a:solidFill>
                <a:latin typeface="Helvetica Light" charset="0"/>
                <a:ea typeface="Helvetica Light" charset="0"/>
                <a:cs typeface="Helvetica Light" charset="0"/>
                <a:sym typeface="Helvetica Light" charset="0"/>
              </a:defRPr>
            </a:lvl3pPr>
            <a:lvl4pPr marL="1600200" indent="-228600" algn="ctr" defTabSz="560388">
              <a:defRPr sz="3600">
                <a:solidFill>
                  <a:srgbClr val="000000"/>
                </a:solidFill>
                <a:latin typeface="Helvetica Light" charset="0"/>
                <a:ea typeface="Helvetica Light" charset="0"/>
                <a:cs typeface="Helvetica Light" charset="0"/>
                <a:sym typeface="Helvetica Light" charset="0"/>
              </a:defRPr>
            </a:lvl4pPr>
            <a:lvl5pPr marL="2057400" indent="-228600" algn="ctr" defTabSz="560388">
              <a:defRPr sz="3600">
                <a:solidFill>
                  <a:srgbClr val="000000"/>
                </a:solidFill>
                <a:latin typeface="Helvetica Light" charset="0"/>
                <a:ea typeface="Helvetica Light" charset="0"/>
                <a:cs typeface="Helvetica Light" charset="0"/>
                <a:sym typeface="Helvetica Light" charset="0"/>
              </a:defRPr>
            </a:lvl5pPr>
            <a:lvl6pPr marL="2514600" indent="-228600" algn="ctr" defTabSz="56038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56038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56038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56038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0" marR="0" lvl="0" indent="0" algn="just" defTabSz="560388" rtl="0" eaLnBrk="1" fontAlgn="base" latinLnBrk="0" hangingPunct="0">
              <a:lnSpc>
                <a:spcPct val="100000"/>
              </a:lnSpc>
              <a:spcBef>
                <a:spcPts val="4000"/>
              </a:spcBef>
              <a:spcAft>
                <a:spcPct val="0"/>
              </a:spcAft>
              <a:buClrTx/>
              <a:buSzTx/>
              <a:buFontTx/>
              <a:buNone/>
              <a:tabLst/>
              <a:defRPr/>
            </a:pPr>
            <a:r>
              <a:rPr kumimoji="0" lang="es-ES" altLang="es-ES" sz="2600" b="0" i="0" u="none" strike="noStrike" kern="1200" cap="none" spc="0" normalizeH="0" baseline="0" noProof="0" dirty="0">
                <a:ln>
                  <a:noFill/>
                </a:ln>
                <a:solidFill>
                  <a:srgbClr val="000000"/>
                </a:solidFill>
                <a:effectLst/>
                <a:uLnTx/>
                <a:uFillTx/>
                <a:latin typeface="Helvetica Light" charset="0"/>
                <a:sym typeface="Helvetica Light" charset="0"/>
              </a:rPr>
              <a:t>El m</a:t>
            </a:r>
            <a:r>
              <a:rPr lang="es-ES" altLang="es-ES" sz="2600" dirty="0" err="1"/>
              <a:t>onitoreo</a:t>
            </a:r>
            <a:r>
              <a:rPr lang="es-ES" altLang="es-ES" sz="2600" dirty="0"/>
              <a:t> de procesos, componentes, artefactos o dispositivos no es algo nuevo. Dependiendo del área podemos encontrar multitud de herramientas que permiten realizar esto.</a:t>
            </a:r>
            <a:endParaRPr kumimoji="0" lang="es-ES" altLang="es-ES" sz="3600" b="0" i="0" u="none" strike="noStrike" kern="1200" cap="none" spc="0" normalizeH="0" baseline="0" noProof="0" dirty="0">
              <a:ln>
                <a:noFill/>
              </a:ln>
              <a:solidFill>
                <a:srgbClr val="000000"/>
              </a:solidFill>
              <a:effectLst/>
              <a:uLnTx/>
              <a:uFillTx/>
              <a:latin typeface="Helvetica Light" charset="0"/>
              <a:sym typeface="Helvetica Light" charset="0"/>
            </a:endParaRPr>
          </a:p>
        </p:txBody>
      </p:sp>
      <p:sp>
        <p:nvSpPr>
          <p:cNvPr id="16391" name="AutoShape 6">
            <a:extLst>
              <a:ext uri="{FF2B5EF4-FFF2-40B4-BE49-F238E27FC236}">
                <a16:creationId xmlns:a16="http://schemas.microsoft.com/office/drawing/2014/main" id="{11B8CC09-293F-9CBD-1717-0554F0888496}"/>
              </a:ext>
            </a:extLst>
          </p:cNvPr>
          <p:cNvSpPr>
            <a:spLocks/>
          </p:cNvSpPr>
          <p:nvPr/>
        </p:nvSpPr>
        <p:spPr bwMode="auto">
          <a:xfrm>
            <a:off x="1323975" y="357188"/>
            <a:ext cx="10874375" cy="893762"/>
          </a:xfrm>
          <a:custGeom>
            <a:avLst/>
            <a:gdLst>
              <a:gd name="T0" fmla="*/ 5437188 w 21600"/>
              <a:gd name="T1" fmla="*/ 446881 h 21600"/>
              <a:gd name="T2" fmla="*/ 5437188 w 21600"/>
              <a:gd name="T3" fmla="*/ 446881 h 21600"/>
              <a:gd name="T4" fmla="*/ 5437188 w 21600"/>
              <a:gd name="T5" fmla="*/ 446881 h 21600"/>
              <a:gd name="T6" fmla="*/ 5437188 w 21600"/>
              <a:gd name="T7" fmla="*/ 446881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algn="ctr" defTabSz="379413">
              <a:defRPr sz="3600">
                <a:solidFill>
                  <a:srgbClr val="000000"/>
                </a:solidFill>
                <a:latin typeface="Helvetica Light" charset="0"/>
                <a:ea typeface="Helvetica Light" charset="0"/>
                <a:cs typeface="Helvetica Light" charset="0"/>
                <a:sym typeface="Helvetica Light" charset="0"/>
              </a:defRPr>
            </a:lvl1pPr>
            <a:lvl2pPr marL="742950" indent="-285750" algn="ctr" defTabSz="379413">
              <a:defRPr sz="3600">
                <a:solidFill>
                  <a:srgbClr val="000000"/>
                </a:solidFill>
                <a:latin typeface="Helvetica Light" charset="0"/>
                <a:ea typeface="Helvetica Light" charset="0"/>
                <a:cs typeface="Helvetica Light" charset="0"/>
                <a:sym typeface="Helvetica Light" charset="0"/>
              </a:defRPr>
            </a:lvl2pPr>
            <a:lvl3pPr marL="1143000" indent="-228600" algn="ctr" defTabSz="379413">
              <a:defRPr sz="3600">
                <a:solidFill>
                  <a:srgbClr val="000000"/>
                </a:solidFill>
                <a:latin typeface="Helvetica Light" charset="0"/>
                <a:ea typeface="Helvetica Light" charset="0"/>
                <a:cs typeface="Helvetica Light" charset="0"/>
                <a:sym typeface="Helvetica Light" charset="0"/>
              </a:defRPr>
            </a:lvl3pPr>
            <a:lvl4pPr marL="1600200" indent="-228600" algn="ctr" defTabSz="379413">
              <a:defRPr sz="3600">
                <a:solidFill>
                  <a:srgbClr val="000000"/>
                </a:solidFill>
                <a:latin typeface="Helvetica Light" charset="0"/>
                <a:ea typeface="Helvetica Light" charset="0"/>
                <a:cs typeface="Helvetica Light" charset="0"/>
                <a:sym typeface="Helvetica Light" charset="0"/>
              </a:defRPr>
            </a:lvl4pPr>
            <a:lvl5pPr marL="2057400" indent="-228600" algn="ctr" defTabSz="379413">
              <a:defRPr sz="3600">
                <a:solidFill>
                  <a:srgbClr val="000000"/>
                </a:solidFill>
                <a:latin typeface="Helvetica Light" charset="0"/>
                <a:ea typeface="Helvetica Light" charset="0"/>
                <a:cs typeface="Helvetica Light" charset="0"/>
                <a:sym typeface="Helvetica Light" charset="0"/>
              </a:defRPr>
            </a:lvl5pPr>
            <a:lvl6pPr marL="25146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0" marR="0" lvl="0" indent="0" algn="l" defTabSz="379413" rtl="0" eaLnBrk="1" fontAlgn="base" latinLnBrk="0" hangingPunct="0">
              <a:lnSpc>
                <a:spcPct val="100000"/>
              </a:lnSpc>
              <a:spcBef>
                <a:spcPct val="0"/>
              </a:spcBef>
              <a:spcAft>
                <a:spcPct val="0"/>
              </a:spcAft>
              <a:buClrTx/>
              <a:buSzTx/>
              <a:buFontTx/>
              <a:buNone/>
              <a:tabLst/>
              <a:defRPr/>
            </a:pPr>
            <a:r>
              <a:rPr kumimoji="0" lang="es-ES" altLang="es-ES" sz="3800" b="1" i="0" u="none" strike="noStrike" kern="1200" cap="none" spc="0" normalizeH="0" baseline="0" noProof="0" dirty="0">
                <a:ln>
                  <a:noFill/>
                </a:ln>
                <a:solidFill>
                  <a:srgbClr val="000000"/>
                </a:solidFill>
                <a:effectLst/>
                <a:uLnTx/>
                <a:uFillTx/>
                <a:latin typeface="Helvetica Light" charset="0"/>
                <a:sym typeface="Helvetica Light" charset="0"/>
              </a:rPr>
              <a:t>Herramientas de Visualización, Monitoreo y Control</a:t>
            </a:r>
          </a:p>
        </p:txBody>
      </p:sp>
      <p:sp>
        <p:nvSpPr>
          <p:cNvPr id="16392" name="AutoShape 7">
            <a:extLst>
              <a:ext uri="{FF2B5EF4-FFF2-40B4-BE49-F238E27FC236}">
                <a16:creationId xmlns:a16="http://schemas.microsoft.com/office/drawing/2014/main" id="{8158E497-2BFF-A00B-870B-A453C03DB4A1}"/>
              </a:ext>
            </a:extLst>
          </p:cNvPr>
          <p:cNvSpPr>
            <a:spLocks/>
          </p:cNvSpPr>
          <p:nvPr/>
        </p:nvSpPr>
        <p:spPr bwMode="auto">
          <a:xfrm>
            <a:off x="1284350" y="1119945"/>
            <a:ext cx="11061700" cy="647700"/>
          </a:xfrm>
          <a:custGeom>
            <a:avLst/>
            <a:gdLst>
              <a:gd name="T0" fmla="*/ 5530850 w 21600"/>
              <a:gd name="T1" fmla="*/ 323850 h 21600"/>
              <a:gd name="T2" fmla="*/ 5530850 w 21600"/>
              <a:gd name="T3" fmla="*/ 323850 h 21600"/>
              <a:gd name="T4" fmla="*/ 5530850 w 21600"/>
              <a:gd name="T5" fmla="*/ 323850 h 21600"/>
              <a:gd name="T6" fmla="*/ 5530850 w 21600"/>
              <a:gd name="T7" fmla="*/ 32385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lvl1pPr algn="ctr">
              <a:defRPr sz="3600">
                <a:solidFill>
                  <a:srgbClr val="000000"/>
                </a:solidFill>
                <a:latin typeface="Helvetica Light" charset="0"/>
                <a:ea typeface="Helvetica Light" charset="0"/>
                <a:cs typeface="Helvetica Light" charset="0"/>
                <a:sym typeface="Helvetica Light" charset="0"/>
              </a:defRPr>
            </a:lvl1pPr>
            <a:lvl2pPr marL="742950" indent="-285750" algn="ctr">
              <a:defRPr sz="3600">
                <a:solidFill>
                  <a:srgbClr val="000000"/>
                </a:solidFill>
                <a:latin typeface="Helvetica Light" charset="0"/>
                <a:ea typeface="Helvetica Light" charset="0"/>
                <a:cs typeface="Helvetica Light" charset="0"/>
                <a:sym typeface="Helvetica Light" charset="0"/>
              </a:defRPr>
            </a:lvl2pPr>
            <a:lvl3pPr marL="1143000" indent="-228600" algn="ctr">
              <a:defRPr sz="3600">
                <a:solidFill>
                  <a:srgbClr val="000000"/>
                </a:solidFill>
                <a:latin typeface="Helvetica Light" charset="0"/>
                <a:ea typeface="Helvetica Light" charset="0"/>
                <a:cs typeface="Helvetica Light" charset="0"/>
                <a:sym typeface="Helvetica Light" charset="0"/>
              </a:defRPr>
            </a:lvl3pPr>
            <a:lvl4pPr marL="1600200" indent="-228600" algn="ctr">
              <a:defRPr sz="3600">
                <a:solidFill>
                  <a:srgbClr val="000000"/>
                </a:solidFill>
                <a:latin typeface="Helvetica Light" charset="0"/>
                <a:ea typeface="Helvetica Light" charset="0"/>
                <a:cs typeface="Helvetica Light" charset="0"/>
                <a:sym typeface="Helvetica Light" charset="0"/>
              </a:defRPr>
            </a:lvl4pPr>
            <a:lvl5pPr marL="2057400" indent="-228600" algn="ctr">
              <a:defRPr sz="3600">
                <a:solidFill>
                  <a:srgbClr val="000000"/>
                </a:solidFill>
                <a:latin typeface="Helvetica Light" charset="0"/>
                <a:ea typeface="Helvetica Light" charset="0"/>
                <a:cs typeface="Helvetica Light" charset="0"/>
                <a:sym typeface="Helvetica Light" charset="0"/>
              </a:defRPr>
            </a:lvl5pPr>
            <a:lvl6pPr marL="25146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0" marR="0" lvl="0" indent="0" algn="just" defTabSz="584200" rtl="0" eaLnBrk="1" fontAlgn="base" latinLnBrk="0" hangingPunct="0">
              <a:lnSpc>
                <a:spcPct val="100000"/>
              </a:lnSpc>
              <a:spcBef>
                <a:spcPct val="0"/>
              </a:spcBef>
              <a:spcAft>
                <a:spcPct val="0"/>
              </a:spcAft>
              <a:buClrTx/>
              <a:buSzTx/>
              <a:buFontTx/>
              <a:buNone/>
              <a:tabLst/>
              <a:defRPr/>
            </a:pPr>
            <a:r>
              <a:rPr kumimoji="0" lang="es-ES" altLang="es-ES" sz="3200" b="0" i="0" u="none" strike="noStrike" kern="1200" cap="none" spc="0" normalizeH="0" baseline="0" noProof="0" dirty="0">
                <a:ln>
                  <a:noFill/>
                </a:ln>
                <a:solidFill>
                  <a:srgbClr val="000000"/>
                </a:solidFill>
                <a:effectLst/>
                <a:uLnTx/>
                <a:uFillTx/>
                <a:latin typeface="Helvetica Light" charset="0"/>
                <a:sym typeface="Helvetica Light" charset="0"/>
              </a:rPr>
              <a:t>Herramientas de Monitoreo </a:t>
            </a:r>
          </a:p>
        </p:txBody>
      </p:sp>
      <p:pic>
        <p:nvPicPr>
          <p:cNvPr id="2050" name="Picture 2" descr="Aplicación PRTG para desktop">
            <a:extLst>
              <a:ext uri="{FF2B5EF4-FFF2-40B4-BE49-F238E27FC236}">
                <a16:creationId xmlns:a16="http://schemas.microsoft.com/office/drawing/2014/main" id="{B3926532-F2C3-5568-9DF5-2D1EDD768E4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23975" y="4580191"/>
            <a:ext cx="5255924" cy="3313183"/>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50069367-9438-8D5B-FF61-45527EE8FAA8}"/>
              </a:ext>
            </a:extLst>
          </p:cNvPr>
          <p:cNvSpPr txBox="1"/>
          <p:nvPr/>
        </p:nvSpPr>
        <p:spPr>
          <a:xfrm>
            <a:off x="2445065" y="7893374"/>
            <a:ext cx="3013744" cy="338554"/>
          </a:xfrm>
          <a:prstGeom prst="rect">
            <a:avLst/>
          </a:prstGeom>
          <a:noFill/>
        </p:spPr>
        <p:txBody>
          <a:bodyPr wrap="square" rtlCol="0">
            <a:spAutoFit/>
          </a:bodyPr>
          <a:lstStyle/>
          <a:p>
            <a:pPr algn="ctr"/>
            <a:r>
              <a:rPr lang="es-ES" sz="1600" dirty="0"/>
              <a:t>PRTG</a:t>
            </a:r>
          </a:p>
        </p:txBody>
      </p:sp>
      <p:sp>
        <p:nvSpPr>
          <p:cNvPr id="10" name="AutoShape 10" descr="open source monitoring system">
            <a:extLst>
              <a:ext uri="{FF2B5EF4-FFF2-40B4-BE49-F238E27FC236}">
                <a16:creationId xmlns:a16="http://schemas.microsoft.com/office/drawing/2014/main" id="{BF9B046A-DE52-5070-342B-3EDE30211385}"/>
              </a:ext>
            </a:extLst>
          </p:cNvPr>
          <p:cNvSpPr>
            <a:spLocks noChangeAspect="1" noChangeArrowheads="1"/>
          </p:cNvSpPr>
          <p:nvPr/>
        </p:nvSpPr>
        <p:spPr bwMode="auto">
          <a:xfrm>
            <a:off x="6350000" y="4724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13" name="Picture 12">
            <a:extLst>
              <a:ext uri="{FF2B5EF4-FFF2-40B4-BE49-F238E27FC236}">
                <a16:creationId xmlns:a16="http://schemas.microsoft.com/office/drawing/2014/main" id="{21B5A5EB-4843-1F38-F077-EF938F750118}"/>
              </a:ext>
            </a:extLst>
          </p:cNvPr>
          <p:cNvPicPr>
            <a:picLocks noChangeAspect="1"/>
          </p:cNvPicPr>
          <p:nvPr/>
        </p:nvPicPr>
        <p:blipFill>
          <a:blip r:embed="rId8"/>
          <a:stretch>
            <a:fillRect/>
          </a:stretch>
        </p:blipFill>
        <p:spPr>
          <a:xfrm>
            <a:off x="7450180" y="4781874"/>
            <a:ext cx="5013220" cy="3111500"/>
          </a:xfrm>
          <a:prstGeom prst="rect">
            <a:avLst/>
          </a:prstGeom>
        </p:spPr>
      </p:pic>
      <p:sp>
        <p:nvSpPr>
          <p:cNvPr id="14" name="TextBox 13">
            <a:extLst>
              <a:ext uri="{FF2B5EF4-FFF2-40B4-BE49-F238E27FC236}">
                <a16:creationId xmlns:a16="http://schemas.microsoft.com/office/drawing/2014/main" id="{B8E79AAD-FCF9-09C9-4B5C-2D98270F78AF}"/>
              </a:ext>
            </a:extLst>
          </p:cNvPr>
          <p:cNvSpPr txBox="1"/>
          <p:nvPr/>
        </p:nvSpPr>
        <p:spPr>
          <a:xfrm>
            <a:off x="8449918" y="7842037"/>
            <a:ext cx="3013744" cy="338554"/>
          </a:xfrm>
          <a:prstGeom prst="rect">
            <a:avLst/>
          </a:prstGeom>
          <a:noFill/>
        </p:spPr>
        <p:txBody>
          <a:bodyPr wrap="square" rtlCol="0">
            <a:spAutoFit/>
          </a:bodyPr>
          <a:lstStyle/>
          <a:p>
            <a:pPr algn="ctr"/>
            <a:r>
              <a:rPr lang="es-ES" sz="1600" dirty="0"/>
              <a:t>Nagios</a:t>
            </a:r>
          </a:p>
        </p:txBody>
      </p:sp>
    </p:spTree>
    <p:extLst>
      <p:ext uri="{BB962C8B-B14F-4D97-AF65-F5344CB8AC3E}">
        <p14:creationId xmlns:p14="http://schemas.microsoft.com/office/powerpoint/2010/main" val="987468717"/>
      </p:ext>
    </p:extLst>
  </p:cSld>
  <p:clrMapOvr>
    <a:masterClrMapping/>
  </p:clrMapOvr>
  <p:transition spd="med">
    <p:push/>
  </p:transition>
</p:sld>
</file>

<file path=ppt/slides/slide17.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8078F51-47CF-7A38-7032-277E2895E239}"/>
              </a:ext>
            </a:extLst>
          </p:cNvPr>
          <p:cNvSpPr/>
          <p:nvPr/>
        </p:nvSpPr>
        <p:spPr bwMode="auto">
          <a:xfrm>
            <a:off x="11644325" y="9485312"/>
            <a:ext cx="1360475" cy="240853"/>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50800" tIns="50800" rIns="50800" bIns="50800" numCol="1" rtlCol="0" anchor="ctr" anchorCtr="0" compatLnSpc="1">
            <a:prstTxWarp prst="textNoShape">
              <a:avLst/>
            </a:prstTxWarp>
          </a:bodyPr>
          <a:lstStyle/>
          <a:p>
            <a:pPr marL="228600" marR="0" indent="0" algn="ctr" defTabSz="584200" rtl="0" eaLnBrk="1" fontAlgn="base" latinLnBrk="0" hangingPunct="0">
              <a:lnSpc>
                <a:spcPct val="100000"/>
              </a:lnSpc>
              <a:spcBef>
                <a:spcPct val="0"/>
              </a:spcBef>
              <a:spcAft>
                <a:spcPct val="0"/>
              </a:spcAft>
              <a:buClrTx/>
              <a:buSzTx/>
              <a:buFontTx/>
              <a:buNone/>
              <a:tabLst/>
            </a:pPr>
            <a:endParaRPr kumimoji="0" lang="es-ES" sz="3600" b="0" i="0" u="none" strike="noStrike" cap="none" normalizeH="0" baseline="0">
              <a:ln>
                <a:noFill/>
              </a:ln>
              <a:solidFill>
                <a:srgbClr val="000000"/>
              </a:solidFill>
              <a:effectLst/>
              <a:latin typeface="Helvetica Light" charset="0"/>
              <a:ea typeface="Helvetica Light" charset="0"/>
              <a:cs typeface="Helvetica Light" charset="0"/>
              <a:sym typeface="Helvetica Light" charset="0"/>
            </a:endParaRPr>
          </a:p>
        </p:txBody>
      </p:sp>
      <p:pic>
        <p:nvPicPr>
          <p:cNvPr id="16386" name="Picture 1">
            <a:extLst>
              <a:ext uri="{FF2B5EF4-FFF2-40B4-BE49-F238E27FC236}">
                <a16:creationId xmlns:a16="http://schemas.microsoft.com/office/drawing/2014/main" id="{E88BF5F6-494F-9841-375F-34F42CBAF94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651875" y="8516938"/>
            <a:ext cx="1087438" cy="1108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6387" name="Picture 2">
            <a:extLst>
              <a:ext uri="{FF2B5EF4-FFF2-40B4-BE49-F238E27FC236}">
                <a16:creationId xmlns:a16="http://schemas.microsoft.com/office/drawing/2014/main" id="{959EB174-6C55-C8FC-0BFB-6D661E3796CF}"/>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218738" y="8516938"/>
            <a:ext cx="1016000" cy="1108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6388" name="Picture 3">
            <a:extLst>
              <a:ext uri="{FF2B5EF4-FFF2-40B4-BE49-F238E27FC236}">
                <a16:creationId xmlns:a16="http://schemas.microsoft.com/office/drawing/2014/main" id="{72BE1D36-33FC-B0C7-250E-118460F3C35C}"/>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1714163" y="8562975"/>
            <a:ext cx="1016000" cy="1016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6389" name="AutoShape 4">
            <a:extLst>
              <a:ext uri="{FF2B5EF4-FFF2-40B4-BE49-F238E27FC236}">
                <a16:creationId xmlns:a16="http://schemas.microsoft.com/office/drawing/2014/main" id="{E2AFAA1F-7557-87DE-8F41-EFB85344C88E}"/>
              </a:ext>
            </a:extLst>
          </p:cNvPr>
          <p:cNvSpPr>
            <a:spLocks/>
          </p:cNvSpPr>
          <p:nvPr/>
        </p:nvSpPr>
        <p:spPr bwMode="auto">
          <a:xfrm>
            <a:off x="6310313" y="9251950"/>
            <a:ext cx="369887" cy="381000"/>
          </a:xfrm>
          <a:custGeom>
            <a:avLst/>
            <a:gdLst>
              <a:gd name="T0" fmla="*/ 184944 w 21600"/>
              <a:gd name="T1" fmla="*/ 190500 h 21600"/>
              <a:gd name="T2" fmla="*/ 184944 w 21600"/>
              <a:gd name="T3" fmla="*/ 190500 h 21600"/>
              <a:gd name="T4" fmla="*/ 184944 w 21600"/>
              <a:gd name="T5" fmla="*/ 190500 h 21600"/>
              <a:gd name="T6" fmla="*/ 184944 w 21600"/>
              <a:gd name="T7" fmla="*/ 19050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lgn="ctr">
              <a:defRPr sz="3600">
                <a:solidFill>
                  <a:srgbClr val="000000"/>
                </a:solidFill>
                <a:latin typeface="Helvetica Light" charset="0"/>
                <a:ea typeface="Helvetica Light" charset="0"/>
                <a:cs typeface="Helvetica Light" charset="0"/>
                <a:sym typeface="Helvetica Light" charset="0"/>
              </a:defRPr>
            </a:lvl1pPr>
            <a:lvl2pPr marL="742950" indent="-285750" algn="ctr">
              <a:defRPr sz="3600">
                <a:solidFill>
                  <a:srgbClr val="000000"/>
                </a:solidFill>
                <a:latin typeface="Helvetica Light" charset="0"/>
                <a:ea typeface="Helvetica Light" charset="0"/>
                <a:cs typeface="Helvetica Light" charset="0"/>
                <a:sym typeface="Helvetica Light" charset="0"/>
              </a:defRPr>
            </a:lvl2pPr>
            <a:lvl3pPr marL="1143000" indent="-228600" algn="ctr">
              <a:defRPr sz="3600">
                <a:solidFill>
                  <a:srgbClr val="000000"/>
                </a:solidFill>
                <a:latin typeface="Helvetica Light" charset="0"/>
                <a:ea typeface="Helvetica Light" charset="0"/>
                <a:cs typeface="Helvetica Light" charset="0"/>
                <a:sym typeface="Helvetica Light" charset="0"/>
              </a:defRPr>
            </a:lvl3pPr>
            <a:lvl4pPr marL="1600200" indent="-228600" algn="ctr">
              <a:defRPr sz="3600">
                <a:solidFill>
                  <a:srgbClr val="000000"/>
                </a:solidFill>
                <a:latin typeface="Helvetica Light" charset="0"/>
                <a:ea typeface="Helvetica Light" charset="0"/>
                <a:cs typeface="Helvetica Light" charset="0"/>
                <a:sym typeface="Helvetica Light" charset="0"/>
              </a:defRPr>
            </a:lvl4pPr>
            <a:lvl5pPr marL="2057400" indent="-228600" algn="ctr">
              <a:defRPr sz="3600">
                <a:solidFill>
                  <a:srgbClr val="000000"/>
                </a:solidFill>
                <a:latin typeface="Helvetica Light" charset="0"/>
                <a:ea typeface="Helvetica Light" charset="0"/>
                <a:cs typeface="Helvetica Light" charset="0"/>
                <a:sym typeface="Helvetica Light" charset="0"/>
              </a:defRPr>
            </a:lvl5pPr>
            <a:lvl6pPr marL="25146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0" marR="0" lvl="0" indent="0" algn="ctr" defTabSz="584200" rtl="0" eaLnBrk="1" fontAlgn="base" latinLnBrk="0" hangingPunct="0">
              <a:lnSpc>
                <a:spcPct val="100000"/>
              </a:lnSpc>
              <a:spcBef>
                <a:spcPct val="0"/>
              </a:spcBef>
              <a:spcAft>
                <a:spcPct val="0"/>
              </a:spcAft>
              <a:buClrTx/>
              <a:buSzTx/>
              <a:buFontTx/>
              <a:buNone/>
              <a:tabLst/>
              <a:defRPr/>
            </a:pPr>
            <a:fld id="{B28A5818-34D0-475A-B4B5-2C978751BBE3}" type="slidenum">
              <a:rPr kumimoji="0" lang="es-ES" altLang="es-ES" sz="1800" b="0" i="0" u="none" strike="noStrike" kern="1200" cap="none" spc="0" normalizeH="0" baseline="0" noProof="0">
                <a:ln>
                  <a:noFill/>
                </a:ln>
                <a:solidFill>
                  <a:srgbClr val="000000"/>
                </a:solidFill>
                <a:effectLst/>
                <a:uLnTx/>
                <a:uFillTx/>
                <a:latin typeface="Helvetica Light" charset="0"/>
                <a:sym typeface="Helvetica Light" charset="0"/>
              </a:rPr>
              <a:pPr marL="0" marR="0" lvl="0" indent="0" algn="ctr" defTabSz="584200" rtl="0" eaLnBrk="1" fontAlgn="base" latinLnBrk="0" hangingPunct="0">
                <a:lnSpc>
                  <a:spcPct val="100000"/>
                </a:lnSpc>
                <a:spcBef>
                  <a:spcPct val="0"/>
                </a:spcBef>
                <a:spcAft>
                  <a:spcPct val="0"/>
                </a:spcAft>
                <a:buClrTx/>
                <a:buSzTx/>
                <a:buFontTx/>
                <a:buNone/>
                <a:tabLst/>
                <a:defRPr/>
              </a:pPr>
              <a:t>17</a:t>
            </a:fld>
            <a:endParaRPr kumimoji="0" lang="es-ES" altLang="es-ES" sz="3600" b="0" i="0" u="none" strike="noStrike" kern="1200" cap="none" spc="0" normalizeH="0" baseline="0" noProof="0">
              <a:ln>
                <a:noFill/>
              </a:ln>
              <a:solidFill>
                <a:srgbClr val="000000"/>
              </a:solidFill>
              <a:effectLst/>
              <a:uLnTx/>
              <a:uFillTx/>
              <a:latin typeface="Helvetica Light" charset="0"/>
              <a:sym typeface="Helvetica Light" charset="0"/>
            </a:endParaRPr>
          </a:p>
        </p:txBody>
      </p:sp>
      <p:sp>
        <p:nvSpPr>
          <p:cNvPr id="16390" name="AutoShape 5">
            <a:extLst>
              <a:ext uri="{FF2B5EF4-FFF2-40B4-BE49-F238E27FC236}">
                <a16:creationId xmlns:a16="http://schemas.microsoft.com/office/drawing/2014/main" id="{C620AEFA-FB64-ACAF-FC10-353316D38095}"/>
              </a:ext>
            </a:extLst>
          </p:cNvPr>
          <p:cNvSpPr>
            <a:spLocks/>
          </p:cNvSpPr>
          <p:nvPr/>
        </p:nvSpPr>
        <p:spPr bwMode="auto">
          <a:xfrm>
            <a:off x="1442713" y="2854197"/>
            <a:ext cx="10942962" cy="2222500"/>
          </a:xfrm>
          <a:custGeom>
            <a:avLst/>
            <a:gdLst>
              <a:gd name="T0" fmla="*/ 5549900 w 21600"/>
              <a:gd name="T1" fmla="*/ 1111250 h 21600"/>
              <a:gd name="T2" fmla="*/ 5549900 w 21600"/>
              <a:gd name="T3" fmla="*/ 1111250 h 21600"/>
              <a:gd name="T4" fmla="*/ 5549900 w 21600"/>
              <a:gd name="T5" fmla="*/ 1111250 h 21600"/>
              <a:gd name="T6" fmla="*/ 5549900 w 21600"/>
              <a:gd name="T7" fmla="*/ 111125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lgn="ctr" defTabSz="560388">
              <a:defRPr sz="3600">
                <a:solidFill>
                  <a:srgbClr val="000000"/>
                </a:solidFill>
                <a:latin typeface="Helvetica Light" charset="0"/>
                <a:ea typeface="Helvetica Light" charset="0"/>
                <a:cs typeface="Helvetica Light" charset="0"/>
                <a:sym typeface="Helvetica Light" charset="0"/>
              </a:defRPr>
            </a:lvl1pPr>
            <a:lvl2pPr marL="742950" indent="-285750" algn="ctr" defTabSz="560388">
              <a:defRPr sz="3600">
                <a:solidFill>
                  <a:srgbClr val="000000"/>
                </a:solidFill>
                <a:latin typeface="Helvetica Light" charset="0"/>
                <a:ea typeface="Helvetica Light" charset="0"/>
                <a:cs typeface="Helvetica Light" charset="0"/>
                <a:sym typeface="Helvetica Light" charset="0"/>
              </a:defRPr>
            </a:lvl2pPr>
            <a:lvl3pPr marL="1143000" indent="-228600" algn="ctr" defTabSz="560388">
              <a:defRPr sz="3600">
                <a:solidFill>
                  <a:srgbClr val="000000"/>
                </a:solidFill>
                <a:latin typeface="Helvetica Light" charset="0"/>
                <a:ea typeface="Helvetica Light" charset="0"/>
                <a:cs typeface="Helvetica Light" charset="0"/>
                <a:sym typeface="Helvetica Light" charset="0"/>
              </a:defRPr>
            </a:lvl3pPr>
            <a:lvl4pPr marL="1600200" indent="-228600" algn="ctr" defTabSz="560388">
              <a:defRPr sz="3600">
                <a:solidFill>
                  <a:srgbClr val="000000"/>
                </a:solidFill>
                <a:latin typeface="Helvetica Light" charset="0"/>
                <a:ea typeface="Helvetica Light" charset="0"/>
                <a:cs typeface="Helvetica Light" charset="0"/>
                <a:sym typeface="Helvetica Light" charset="0"/>
              </a:defRPr>
            </a:lvl4pPr>
            <a:lvl5pPr marL="2057400" indent="-228600" algn="ctr" defTabSz="560388">
              <a:defRPr sz="3600">
                <a:solidFill>
                  <a:srgbClr val="000000"/>
                </a:solidFill>
                <a:latin typeface="Helvetica Light" charset="0"/>
                <a:ea typeface="Helvetica Light" charset="0"/>
                <a:cs typeface="Helvetica Light" charset="0"/>
                <a:sym typeface="Helvetica Light" charset="0"/>
              </a:defRPr>
            </a:lvl5pPr>
            <a:lvl6pPr marL="2514600" indent="-228600" algn="ctr" defTabSz="56038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56038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56038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56038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0" marR="0" lvl="0" indent="0" algn="just" defTabSz="560388" rtl="0" eaLnBrk="1" fontAlgn="base" latinLnBrk="0" hangingPunct="0">
              <a:lnSpc>
                <a:spcPct val="100000"/>
              </a:lnSpc>
              <a:spcBef>
                <a:spcPts val="4000"/>
              </a:spcBef>
              <a:spcAft>
                <a:spcPct val="0"/>
              </a:spcAft>
              <a:buClrTx/>
              <a:buSzTx/>
              <a:buFontTx/>
              <a:buNone/>
              <a:tabLst/>
              <a:defRPr/>
            </a:pPr>
            <a:r>
              <a:rPr lang="es-ES" altLang="es-ES" sz="2600" dirty="0"/>
              <a:t>En el caso del control de dispositivos y la automatización de tareas, una herramienta que sea capaz de ser flexible ante las diferentes arquitecturas, protocolos y estándares que pueden presentar los artefactos es indispensable, pero a su vez las hacen herramientas complejas de uso y en general se requiere cierto conocimiento técnico para manejarlas.   </a:t>
            </a:r>
            <a:endParaRPr kumimoji="0" lang="es-ES" altLang="es-ES" sz="3600" b="0" i="0" u="none" strike="noStrike" kern="1200" cap="none" spc="0" normalizeH="0" baseline="0" noProof="0" dirty="0">
              <a:ln>
                <a:noFill/>
              </a:ln>
              <a:solidFill>
                <a:srgbClr val="000000"/>
              </a:solidFill>
              <a:effectLst/>
              <a:uLnTx/>
              <a:uFillTx/>
              <a:latin typeface="Helvetica Light" charset="0"/>
              <a:sym typeface="Helvetica Light" charset="0"/>
            </a:endParaRPr>
          </a:p>
        </p:txBody>
      </p:sp>
      <p:sp>
        <p:nvSpPr>
          <p:cNvPr id="16391" name="AutoShape 6">
            <a:extLst>
              <a:ext uri="{FF2B5EF4-FFF2-40B4-BE49-F238E27FC236}">
                <a16:creationId xmlns:a16="http://schemas.microsoft.com/office/drawing/2014/main" id="{11B8CC09-293F-9CBD-1717-0554F0888496}"/>
              </a:ext>
            </a:extLst>
          </p:cNvPr>
          <p:cNvSpPr>
            <a:spLocks/>
          </p:cNvSpPr>
          <p:nvPr/>
        </p:nvSpPr>
        <p:spPr bwMode="auto">
          <a:xfrm>
            <a:off x="1323975" y="357188"/>
            <a:ext cx="10874375" cy="893762"/>
          </a:xfrm>
          <a:custGeom>
            <a:avLst/>
            <a:gdLst>
              <a:gd name="T0" fmla="*/ 5437188 w 21600"/>
              <a:gd name="T1" fmla="*/ 446881 h 21600"/>
              <a:gd name="T2" fmla="*/ 5437188 w 21600"/>
              <a:gd name="T3" fmla="*/ 446881 h 21600"/>
              <a:gd name="T4" fmla="*/ 5437188 w 21600"/>
              <a:gd name="T5" fmla="*/ 446881 h 21600"/>
              <a:gd name="T6" fmla="*/ 5437188 w 21600"/>
              <a:gd name="T7" fmla="*/ 446881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algn="ctr" defTabSz="379413">
              <a:defRPr sz="3600">
                <a:solidFill>
                  <a:srgbClr val="000000"/>
                </a:solidFill>
                <a:latin typeface="Helvetica Light" charset="0"/>
                <a:ea typeface="Helvetica Light" charset="0"/>
                <a:cs typeface="Helvetica Light" charset="0"/>
                <a:sym typeface="Helvetica Light" charset="0"/>
              </a:defRPr>
            </a:lvl1pPr>
            <a:lvl2pPr marL="742950" indent="-285750" algn="ctr" defTabSz="379413">
              <a:defRPr sz="3600">
                <a:solidFill>
                  <a:srgbClr val="000000"/>
                </a:solidFill>
                <a:latin typeface="Helvetica Light" charset="0"/>
                <a:ea typeface="Helvetica Light" charset="0"/>
                <a:cs typeface="Helvetica Light" charset="0"/>
                <a:sym typeface="Helvetica Light" charset="0"/>
              </a:defRPr>
            </a:lvl2pPr>
            <a:lvl3pPr marL="1143000" indent="-228600" algn="ctr" defTabSz="379413">
              <a:defRPr sz="3600">
                <a:solidFill>
                  <a:srgbClr val="000000"/>
                </a:solidFill>
                <a:latin typeface="Helvetica Light" charset="0"/>
                <a:ea typeface="Helvetica Light" charset="0"/>
                <a:cs typeface="Helvetica Light" charset="0"/>
                <a:sym typeface="Helvetica Light" charset="0"/>
              </a:defRPr>
            </a:lvl3pPr>
            <a:lvl4pPr marL="1600200" indent="-228600" algn="ctr" defTabSz="379413">
              <a:defRPr sz="3600">
                <a:solidFill>
                  <a:srgbClr val="000000"/>
                </a:solidFill>
                <a:latin typeface="Helvetica Light" charset="0"/>
                <a:ea typeface="Helvetica Light" charset="0"/>
                <a:cs typeface="Helvetica Light" charset="0"/>
                <a:sym typeface="Helvetica Light" charset="0"/>
              </a:defRPr>
            </a:lvl4pPr>
            <a:lvl5pPr marL="2057400" indent="-228600" algn="ctr" defTabSz="379413">
              <a:defRPr sz="3600">
                <a:solidFill>
                  <a:srgbClr val="000000"/>
                </a:solidFill>
                <a:latin typeface="Helvetica Light" charset="0"/>
                <a:ea typeface="Helvetica Light" charset="0"/>
                <a:cs typeface="Helvetica Light" charset="0"/>
                <a:sym typeface="Helvetica Light" charset="0"/>
              </a:defRPr>
            </a:lvl5pPr>
            <a:lvl6pPr marL="25146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0" marR="0" lvl="0" indent="0" algn="l" defTabSz="379413" rtl="0" eaLnBrk="1" fontAlgn="base" latinLnBrk="0" hangingPunct="0">
              <a:lnSpc>
                <a:spcPct val="100000"/>
              </a:lnSpc>
              <a:spcBef>
                <a:spcPct val="0"/>
              </a:spcBef>
              <a:spcAft>
                <a:spcPct val="0"/>
              </a:spcAft>
              <a:buClrTx/>
              <a:buSzTx/>
              <a:buFontTx/>
              <a:buNone/>
              <a:tabLst/>
              <a:defRPr/>
            </a:pPr>
            <a:r>
              <a:rPr kumimoji="0" lang="es-ES" altLang="es-ES" sz="3800" b="1" i="0" u="none" strike="noStrike" kern="1200" cap="none" spc="0" normalizeH="0" baseline="0" noProof="0" dirty="0">
                <a:ln>
                  <a:noFill/>
                </a:ln>
                <a:solidFill>
                  <a:srgbClr val="000000"/>
                </a:solidFill>
                <a:effectLst/>
                <a:uLnTx/>
                <a:uFillTx/>
                <a:latin typeface="Helvetica Light" charset="0"/>
                <a:sym typeface="Helvetica Light" charset="0"/>
              </a:rPr>
              <a:t>Herramientas de Visualización, Monitoreo y Control</a:t>
            </a:r>
          </a:p>
        </p:txBody>
      </p:sp>
      <p:sp>
        <p:nvSpPr>
          <p:cNvPr id="16392" name="AutoShape 7">
            <a:extLst>
              <a:ext uri="{FF2B5EF4-FFF2-40B4-BE49-F238E27FC236}">
                <a16:creationId xmlns:a16="http://schemas.microsoft.com/office/drawing/2014/main" id="{8158E497-2BFF-A00B-870B-A453C03DB4A1}"/>
              </a:ext>
            </a:extLst>
          </p:cNvPr>
          <p:cNvSpPr>
            <a:spLocks/>
          </p:cNvSpPr>
          <p:nvPr/>
        </p:nvSpPr>
        <p:spPr bwMode="auto">
          <a:xfrm>
            <a:off x="1323975" y="1210270"/>
            <a:ext cx="11061700" cy="647700"/>
          </a:xfrm>
          <a:custGeom>
            <a:avLst/>
            <a:gdLst>
              <a:gd name="T0" fmla="*/ 5530850 w 21600"/>
              <a:gd name="T1" fmla="*/ 323850 h 21600"/>
              <a:gd name="T2" fmla="*/ 5530850 w 21600"/>
              <a:gd name="T3" fmla="*/ 323850 h 21600"/>
              <a:gd name="T4" fmla="*/ 5530850 w 21600"/>
              <a:gd name="T5" fmla="*/ 323850 h 21600"/>
              <a:gd name="T6" fmla="*/ 5530850 w 21600"/>
              <a:gd name="T7" fmla="*/ 32385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lvl1pPr algn="ctr">
              <a:defRPr sz="3600">
                <a:solidFill>
                  <a:srgbClr val="000000"/>
                </a:solidFill>
                <a:latin typeface="Helvetica Light" charset="0"/>
                <a:ea typeface="Helvetica Light" charset="0"/>
                <a:cs typeface="Helvetica Light" charset="0"/>
                <a:sym typeface="Helvetica Light" charset="0"/>
              </a:defRPr>
            </a:lvl1pPr>
            <a:lvl2pPr marL="742950" indent="-285750" algn="ctr">
              <a:defRPr sz="3600">
                <a:solidFill>
                  <a:srgbClr val="000000"/>
                </a:solidFill>
                <a:latin typeface="Helvetica Light" charset="0"/>
                <a:ea typeface="Helvetica Light" charset="0"/>
                <a:cs typeface="Helvetica Light" charset="0"/>
                <a:sym typeface="Helvetica Light" charset="0"/>
              </a:defRPr>
            </a:lvl2pPr>
            <a:lvl3pPr marL="1143000" indent="-228600" algn="ctr">
              <a:defRPr sz="3600">
                <a:solidFill>
                  <a:srgbClr val="000000"/>
                </a:solidFill>
                <a:latin typeface="Helvetica Light" charset="0"/>
                <a:ea typeface="Helvetica Light" charset="0"/>
                <a:cs typeface="Helvetica Light" charset="0"/>
                <a:sym typeface="Helvetica Light" charset="0"/>
              </a:defRPr>
            </a:lvl3pPr>
            <a:lvl4pPr marL="1600200" indent="-228600" algn="ctr">
              <a:defRPr sz="3600">
                <a:solidFill>
                  <a:srgbClr val="000000"/>
                </a:solidFill>
                <a:latin typeface="Helvetica Light" charset="0"/>
                <a:ea typeface="Helvetica Light" charset="0"/>
                <a:cs typeface="Helvetica Light" charset="0"/>
                <a:sym typeface="Helvetica Light" charset="0"/>
              </a:defRPr>
            </a:lvl4pPr>
            <a:lvl5pPr marL="2057400" indent="-228600" algn="ctr">
              <a:defRPr sz="3600">
                <a:solidFill>
                  <a:srgbClr val="000000"/>
                </a:solidFill>
                <a:latin typeface="Helvetica Light" charset="0"/>
                <a:ea typeface="Helvetica Light" charset="0"/>
                <a:cs typeface="Helvetica Light" charset="0"/>
                <a:sym typeface="Helvetica Light" charset="0"/>
              </a:defRPr>
            </a:lvl5pPr>
            <a:lvl6pPr marL="25146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0" marR="0" lvl="0" indent="0" algn="just" defTabSz="584200" rtl="0" eaLnBrk="1" fontAlgn="base" latinLnBrk="0" hangingPunct="0">
              <a:lnSpc>
                <a:spcPct val="100000"/>
              </a:lnSpc>
              <a:spcBef>
                <a:spcPct val="0"/>
              </a:spcBef>
              <a:spcAft>
                <a:spcPct val="0"/>
              </a:spcAft>
              <a:buClrTx/>
              <a:buSzTx/>
              <a:buFontTx/>
              <a:buNone/>
              <a:tabLst/>
              <a:defRPr/>
            </a:pPr>
            <a:r>
              <a:rPr kumimoji="0" lang="es-ES" altLang="es-ES" sz="3200" b="0" i="0" u="none" strike="noStrike" kern="1200" cap="none" spc="0" normalizeH="0" baseline="0" noProof="0" dirty="0">
                <a:ln>
                  <a:noFill/>
                </a:ln>
                <a:solidFill>
                  <a:srgbClr val="000000"/>
                </a:solidFill>
                <a:effectLst/>
                <a:uLnTx/>
                <a:uFillTx/>
                <a:latin typeface="Helvetica Light" charset="0"/>
                <a:sym typeface="Helvetica Light" charset="0"/>
              </a:rPr>
              <a:t>Herramientas de Control </a:t>
            </a:r>
          </a:p>
        </p:txBody>
      </p:sp>
      <p:pic>
        <p:nvPicPr>
          <p:cNvPr id="3074" name="Picture 2" descr="Getting Started with Rule Engine | ThingsBoard Community Edition">
            <a:extLst>
              <a:ext uri="{FF2B5EF4-FFF2-40B4-BE49-F238E27FC236}">
                <a16:creationId xmlns:a16="http://schemas.microsoft.com/office/drawing/2014/main" id="{849C50F0-2463-34ED-1F2F-DD02B0ABB2E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10292" y="5397839"/>
            <a:ext cx="4935739" cy="2776353"/>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IoT Visual Programming Environment Node-RED Hits 1.0">
            <a:extLst>
              <a:ext uri="{FF2B5EF4-FFF2-40B4-BE49-F238E27FC236}">
                <a16:creationId xmlns:a16="http://schemas.microsoft.com/office/drawing/2014/main" id="{C5BDACC4-59A7-B488-725A-A6B9CD8B39A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366496" y="5397839"/>
            <a:ext cx="5151981" cy="276489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E2A380A0-A484-8DD1-A38F-DDC0E9A2E038}"/>
              </a:ext>
            </a:extLst>
          </p:cNvPr>
          <p:cNvSpPr txBox="1"/>
          <p:nvPr/>
        </p:nvSpPr>
        <p:spPr>
          <a:xfrm>
            <a:off x="2571289" y="8204776"/>
            <a:ext cx="3013744" cy="338554"/>
          </a:xfrm>
          <a:prstGeom prst="rect">
            <a:avLst/>
          </a:prstGeom>
          <a:noFill/>
        </p:spPr>
        <p:txBody>
          <a:bodyPr wrap="square" rtlCol="0">
            <a:spAutoFit/>
          </a:bodyPr>
          <a:lstStyle/>
          <a:p>
            <a:pPr algn="ctr"/>
            <a:r>
              <a:rPr lang="es-ES" sz="1600" dirty="0" err="1"/>
              <a:t>ThinkBoard</a:t>
            </a:r>
            <a:endParaRPr lang="es-ES" sz="1600" dirty="0"/>
          </a:p>
        </p:txBody>
      </p:sp>
      <p:sp>
        <p:nvSpPr>
          <p:cNvPr id="3" name="TextBox 2">
            <a:extLst>
              <a:ext uri="{FF2B5EF4-FFF2-40B4-BE49-F238E27FC236}">
                <a16:creationId xmlns:a16="http://schemas.microsoft.com/office/drawing/2014/main" id="{A89AB8F7-A0DF-44F7-1855-F3D92CB80333}"/>
              </a:ext>
            </a:extLst>
          </p:cNvPr>
          <p:cNvSpPr txBox="1"/>
          <p:nvPr/>
        </p:nvSpPr>
        <p:spPr>
          <a:xfrm>
            <a:off x="8435614" y="8204776"/>
            <a:ext cx="3013744" cy="338554"/>
          </a:xfrm>
          <a:prstGeom prst="rect">
            <a:avLst/>
          </a:prstGeom>
          <a:noFill/>
        </p:spPr>
        <p:txBody>
          <a:bodyPr wrap="square" rtlCol="0">
            <a:spAutoFit/>
          </a:bodyPr>
          <a:lstStyle/>
          <a:p>
            <a:pPr algn="ctr"/>
            <a:r>
              <a:rPr lang="es-ES" sz="1600" dirty="0" err="1"/>
              <a:t>Node</a:t>
            </a:r>
            <a:r>
              <a:rPr lang="es-ES" sz="1600" dirty="0"/>
              <a:t>-Red</a:t>
            </a:r>
          </a:p>
        </p:txBody>
      </p:sp>
    </p:spTree>
    <p:extLst>
      <p:ext uri="{BB962C8B-B14F-4D97-AF65-F5344CB8AC3E}">
        <p14:creationId xmlns:p14="http://schemas.microsoft.com/office/powerpoint/2010/main" val="2217191085"/>
      </p:ext>
    </p:extLst>
  </p:cSld>
  <p:clrMapOvr>
    <a:masterClrMapping/>
  </p:clrMapOvr>
  <p:transition spd="med">
    <p:push/>
  </p:transition>
</p:sld>
</file>

<file path=ppt/slides/slide18.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2A77115-6B68-0CC7-5A6A-6663481CA9A2}"/>
              </a:ext>
            </a:extLst>
          </p:cNvPr>
          <p:cNvSpPr/>
          <p:nvPr/>
        </p:nvSpPr>
        <p:spPr bwMode="auto">
          <a:xfrm>
            <a:off x="11644325" y="9485312"/>
            <a:ext cx="1360475" cy="240853"/>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50800" tIns="50800" rIns="50800" bIns="50800" numCol="1" rtlCol="0" anchor="ctr" anchorCtr="0" compatLnSpc="1">
            <a:prstTxWarp prst="textNoShape">
              <a:avLst/>
            </a:prstTxWarp>
          </a:bodyPr>
          <a:lstStyle/>
          <a:p>
            <a:pPr marL="228600" marR="0" indent="0" algn="ctr" defTabSz="584200" rtl="0" eaLnBrk="1" fontAlgn="base" latinLnBrk="0" hangingPunct="0">
              <a:lnSpc>
                <a:spcPct val="100000"/>
              </a:lnSpc>
              <a:spcBef>
                <a:spcPct val="0"/>
              </a:spcBef>
              <a:spcAft>
                <a:spcPct val="0"/>
              </a:spcAft>
              <a:buClrTx/>
              <a:buSzTx/>
              <a:buFontTx/>
              <a:buNone/>
              <a:tabLst/>
            </a:pPr>
            <a:endParaRPr kumimoji="0" lang="es-ES" sz="3600" b="0" i="0" u="none" strike="noStrike" cap="none" normalizeH="0" baseline="0">
              <a:ln>
                <a:noFill/>
              </a:ln>
              <a:solidFill>
                <a:srgbClr val="000000"/>
              </a:solidFill>
              <a:effectLst/>
              <a:latin typeface="Helvetica Light" charset="0"/>
              <a:ea typeface="Helvetica Light" charset="0"/>
              <a:cs typeface="Helvetica Light" charset="0"/>
              <a:sym typeface="Helvetica Light" charset="0"/>
            </a:endParaRPr>
          </a:p>
        </p:txBody>
      </p:sp>
      <p:pic>
        <p:nvPicPr>
          <p:cNvPr id="16386" name="Picture 1">
            <a:extLst>
              <a:ext uri="{FF2B5EF4-FFF2-40B4-BE49-F238E27FC236}">
                <a16:creationId xmlns:a16="http://schemas.microsoft.com/office/drawing/2014/main" id="{E88BF5F6-494F-9841-375F-34F42CBAF94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651875" y="8516938"/>
            <a:ext cx="1087438" cy="1108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6387" name="Picture 2">
            <a:extLst>
              <a:ext uri="{FF2B5EF4-FFF2-40B4-BE49-F238E27FC236}">
                <a16:creationId xmlns:a16="http://schemas.microsoft.com/office/drawing/2014/main" id="{959EB174-6C55-C8FC-0BFB-6D661E3796CF}"/>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218738" y="8516938"/>
            <a:ext cx="1016000" cy="1108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6388" name="Picture 3">
            <a:extLst>
              <a:ext uri="{FF2B5EF4-FFF2-40B4-BE49-F238E27FC236}">
                <a16:creationId xmlns:a16="http://schemas.microsoft.com/office/drawing/2014/main" id="{72BE1D36-33FC-B0C7-250E-118460F3C35C}"/>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1714163" y="8562975"/>
            <a:ext cx="1016000" cy="1016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6389" name="AutoShape 4">
            <a:extLst>
              <a:ext uri="{FF2B5EF4-FFF2-40B4-BE49-F238E27FC236}">
                <a16:creationId xmlns:a16="http://schemas.microsoft.com/office/drawing/2014/main" id="{E2AFAA1F-7557-87DE-8F41-EFB85344C88E}"/>
              </a:ext>
            </a:extLst>
          </p:cNvPr>
          <p:cNvSpPr>
            <a:spLocks/>
          </p:cNvSpPr>
          <p:nvPr/>
        </p:nvSpPr>
        <p:spPr bwMode="auto">
          <a:xfrm>
            <a:off x="6310313" y="9251950"/>
            <a:ext cx="369887" cy="381000"/>
          </a:xfrm>
          <a:custGeom>
            <a:avLst/>
            <a:gdLst>
              <a:gd name="T0" fmla="*/ 184944 w 21600"/>
              <a:gd name="T1" fmla="*/ 190500 h 21600"/>
              <a:gd name="T2" fmla="*/ 184944 w 21600"/>
              <a:gd name="T3" fmla="*/ 190500 h 21600"/>
              <a:gd name="T4" fmla="*/ 184944 w 21600"/>
              <a:gd name="T5" fmla="*/ 190500 h 21600"/>
              <a:gd name="T6" fmla="*/ 184944 w 21600"/>
              <a:gd name="T7" fmla="*/ 19050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lgn="ctr">
              <a:defRPr sz="3600">
                <a:solidFill>
                  <a:srgbClr val="000000"/>
                </a:solidFill>
                <a:latin typeface="Helvetica Light" charset="0"/>
                <a:ea typeface="Helvetica Light" charset="0"/>
                <a:cs typeface="Helvetica Light" charset="0"/>
                <a:sym typeface="Helvetica Light" charset="0"/>
              </a:defRPr>
            </a:lvl1pPr>
            <a:lvl2pPr marL="742950" indent="-285750" algn="ctr">
              <a:defRPr sz="3600">
                <a:solidFill>
                  <a:srgbClr val="000000"/>
                </a:solidFill>
                <a:latin typeface="Helvetica Light" charset="0"/>
                <a:ea typeface="Helvetica Light" charset="0"/>
                <a:cs typeface="Helvetica Light" charset="0"/>
                <a:sym typeface="Helvetica Light" charset="0"/>
              </a:defRPr>
            </a:lvl2pPr>
            <a:lvl3pPr marL="1143000" indent="-228600" algn="ctr">
              <a:defRPr sz="3600">
                <a:solidFill>
                  <a:srgbClr val="000000"/>
                </a:solidFill>
                <a:latin typeface="Helvetica Light" charset="0"/>
                <a:ea typeface="Helvetica Light" charset="0"/>
                <a:cs typeface="Helvetica Light" charset="0"/>
                <a:sym typeface="Helvetica Light" charset="0"/>
              </a:defRPr>
            </a:lvl3pPr>
            <a:lvl4pPr marL="1600200" indent="-228600" algn="ctr">
              <a:defRPr sz="3600">
                <a:solidFill>
                  <a:srgbClr val="000000"/>
                </a:solidFill>
                <a:latin typeface="Helvetica Light" charset="0"/>
                <a:ea typeface="Helvetica Light" charset="0"/>
                <a:cs typeface="Helvetica Light" charset="0"/>
                <a:sym typeface="Helvetica Light" charset="0"/>
              </a:defRPr>
            </a:lvl4pPr>
            <a:lvl5pPr marL="2057400" indent="-228600" algn="ctr">
              <a:defRPr sz="3600">
                <a:solidFill>
                  <a:srgbClr val="000000"/>
                </a:solidFill>
                <a:latin typeface="Helvetica Light" charset="0"/>
                <a:ea typeface="Helvetica Light" charset="0"/>
                <a:cs typeface="Helvetica Light" charset="0"/>
                <a:sym typeface="Helvetica Light" charset="0"/>
              </a:defRPr>
            </a:lvl5pPr>
            <a:lvl6pPr marL="25146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eaLnBrk="1"/>
            <a:fld id="{B28A5818-34D0-475A-B4B5-2C978751BBE3}" type="slidenum">
              <a:rPr lang="es-ES" altLang="es-ES" sz="1800"/>
              <a:pPr eaLnBrk="1"/>
              <a:t>18</a:t>
            </a:fld>
            <a:endParaRPr lang="es-ES" altLang="es-ES"/>
          </a:p>
        </p:txBody>
      </p:sp>
      <p:sp>
        <p:nvSpPr>
          <p:cNvPr id="16390" name="AutoShape 5">
            <a:extLst>
              <a:ext uri="{FF2B5EF4-FFF2-40B4-BE49-F238E27FC236}">
                <a16:creationId xmlns:a16="http://schemas.microsoft.com/office/drawing/2014/main" id="{C620AEFA-FB64-ACAF-FC10-353316D38095}"/>
              </a:ext>
            </a:extLst>
          </p:cNvPr>
          <p:cNvSpPr>
            <a:spLocks/>
          </p:cNvSpPr>
          <p:nvPr/>
        </p:nvSpPr>
        <p:spPr bwMode="auto">
          <a:xfrm>
            <a:off x="1323975" y="2506663"/>
            <a:ext cx="10985679" cy="2222500"/>
          </a:xfrm>
          <a:custGeom>
            <a:avLst/>
            <a:gdLst>
              <a:gd name="T0" fmla="*/ 5549900 w 21600"/>
              <a:gd name="T1" fmla="*/ 1111250 h 21600"/>
              <a:gd name="T2" fmla="*/ 5549900 w 21600"/>
              <a:gd name="T3" fmla="*/ 1111250 h 21600"/>
              <a:gd name="T4" fmla="*/ 5549900 w 21600"/>
              <a:gd name="T5" fmla="*/ 1111250 h 21600"/>
              <a:gd name="T6" fmla="*/ 5549900 w 21600"/>
              <a:gd name="T7" fmla="*/ 111125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lgn="ctr" defTabSz="560388">
              <a:defRPr sz="3600">
                <a:solidFill>
                  <a:srgbClr val="000000"/>
                </a:solidFill>
                <a:latin typeface="Helvetica Light" charset="0"/>
                <a:ea typeface="Helvetica Light" charset="0"/>
                <a:cs typeface="Helvetica Light" charset="0"/>
                <a:sym typeface="Helvetica Light" charset="0"/>
              </a:defRPr>
            </a:lvl1pPr>
            <a:lvl2pPr marL="742950" indent="-285750" algn="ctr" defTabSz="560388">
              <a:defRPr sz="3600">
                <a:solidFill>
                  <a:srgbClr val="000000"/>
                </a:solidFill>
                <a:latin typeface="Helvetica Light" charset="0"/>
                <a:ea typeface="Helvetica Light" charset="0"/>
                <a:cs typeface="Helvetica Light" charset="0"/>
                <a:sym typeface="Helvetica Light" charset="0"/>
              </a:defRPr>
            </a:lvl2pPr>
            <a:lvl3pPr marL="1143000" indent="-228600" algn="ctr" defTabSz="560388">
              <a:defRPr sz="3600">
                <a:solidFill>
                  <a:srgbClr val="000000"/>
                </a:solidFill>
                <a:latin typeface="Helvetica Light" charset="0"/>
                <a:ea typeface="Helvetica Light" charset="0"/>
                <a:cs typeface="Helvetica Light" charset="0"/>
                <a:sym typeface="Helvetica Light" charset="0"/>
              </a:defRPr>
            </a:lvl3pPr>
            <a:lvl4pPr marL="1600200" indent="-228600" algn="ctr" defTabSz="560388">
              <a:defRPr sz="3600">
                <a:solidFill>
                  <a:srgbClr val="000000"/>
                </a:solidFill>
                <a:latin typeface="Helvetica Light" charset="0"/>
                <a:ea typeface="Helvetica Light" charset="0"/>
                <a:cs typeface="Helvetica Light" charset="0"/>
                <a:sym typeface="Helvetica Light" charset="0"/>
              </a:defRPr>
            </a:lvl4pPr>
            <a:lvl5pPr marL="2057400" indent="-228600" algn="ctr" defTabSz="560388">
              <a:defRPr sz="3600">
                <a:solidFill>
                  <a:srgbClr val="000000"/>
                </a:solidFill>
                <a:latin typeface="Helvetica Light" charset="0"/>
                <a:ea typeface="Helvetica Light" charset="0"/>
                <a:cs typeface="Helvetica Light" charset="0"/>
                <a:sym typeface="Helvetica Light" charset="0"/>
              </a:defRPr>
            </a:lvl5pPr>
            <a:lvl6pPr marL="2514600" indent="-228600" algn="ctr" defTabSz="56038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56038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56038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56038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algn="just" eaLnBrk="1">
              <a:spcBef>
                <a:spcPts val="4000"/>
              </a:spcBef>
            </a:pPr>
            <a:r>
              <a:rPr lang="es-ES" altLang="es-ES" sz="2600" dirty="0"/>
              <a:t>Las placas programables son microcontroladores y microcomputadores  utilizados para realizar prototipos de estos dispositivos a un bajo costo más conocidas son placas Arduino y o </a:t>
            </a:r>
            <a:r>
              <a:rPr lang="es-ES" altLang="es-ES" sz="2600" dirty="0" err="1"/>
              <a:t>SoC</a:t>
            </a:r>
            <a:r>
              <a:rPr lang="es-ES" altLang="es-ES" sz="2600" dirty="0"/>
              <a:t> como los Raspberry Pi, creados bajo la idea de ser hardware abierto y con los cuales se puede probar la electrónica básica, sensores y actuadores necesarios para automatizar procesos. </a:t>
            </a:r>
            <a:endParaRPr lang="es-ES" altLang="es-ES" dirty="0"/>
          </a:p>
        </p:txBody>
      </p:sp>
      <p:sp>
        <p:nvSpPr>
          <p:cNvPr id="16391" name="AutoShape 6">
            <a:extLst>
              <a:ext uri="{FF2B5EF4-FFF2-40B4-BE49-F238E27FC236}">
                <a16:creationId xmlns:a16="http://schemas.microsoft.com/office/drawing/2014/main" id="{11B8CC09-293F-9CBD-1717-0554F0888496}"/>
              </a:ext>
            </a:extLst>
          </p:cNvPr>
          <p:cNvSpPr>
            <a:spLocks/>
          </p:cNvSpPr>
          <p:nvPr/>
        </p:nvSpPr>
        <p:spPr bwMode="auto">
          <a:xfrm>
            <a:off x="1323975" y="357188"/>
            <a:ext cx="10874375" cy="893762"/>
          </a:xfrm>
          <a:custGeom>
            <a:avLst/>
            <a:gdLst>
              <a:gd name="T0" fmla="*/ 5437188 w 21600"/>
              <a:gd name="T1" fmla="*/ 446881 h 21600"/>
              <a:gd name="T2" fmla="*/ 5437188 w 21600"/>
              <a:gd name="T3" fmla="*/ 446881 h 21600"/>
              <a:gd name="T4" fmla="*/ 5437188 w 21600"/>
              <a:gd name="T5" fmla="*/ 446881 h 21600"/>
              <a:gd name="T6" fmla="*/ 5437188 w 21600"/>
              <a:gd name="T7" fmla="*/ 446881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algn="ctr" defTabSz="379413">
              <a:defRPr sz="3600">
                <a:solidFill>
                  <a:srgbClr val="000000"/>
                </a:solidFill>
                <a:latin typeface="Helvetica Light" charset="0"/>
                <a:ea typeface="Helvetica Light" charset="0"/>
                <a:cs typeface="Helvetica Light" charset="0"/>
                <a:sym typeface="Helvetica Light" charset="0"/>
              </a:defRPr>
            </a:lvl1pPr>
            <a:lvl2pPr marL="742950" indent="-285750" algn="ctr" defTabSz="379413">
              <a:defRPr sz="3600">
                <a:solidFill>
                  <a:srgbClr val="000000"/>
                </a:solidFill>
                <a:latin typeface="Helvetica Light" charset="0"/>
                <a:ea typeface="Helvetica Light" charset="0"/>
                <a:cs typeface="Helvetica Light" charset="0"/>
                <a:sym typeface="Helvetica Light" charset="0"/>
              </a:defRPr>
            </a:lvl2pPr>
            <a:lvl3pPr marL="1143000" indent="-228600" algn="ctr" defTabSz="379413">
              <a:defRPr sz="3600">
                <a:solidFill>
                  <a:srgbClr val="000000"/>
                </a:solidFill>
                <a:latin typeface="Helvetica Light" charset="0"/>
                <a:ea typeface="Helvetica Light" charset="0"/>
                <a:cs typeface="Helvetica Light" charset="0"/>
                <a:sym typeface="Helvetica Light" charset="0"/>
              </a:defRPr>
            </a:lvl3pPr>
            <a:lvl4pPr marL="1600200" indent="-228600" algn="ctr" defTabSz="379413">
              <a:defRPr sz="3600">
                <a:solidFill>
                  <a:srgbClr val="000000"/>
                </a:solidFill>
                <a:latin typeface="Helvetica Light" charset="0"/>
                <a:ea typeface="Helvetica Light" charset="0"/>
                <a:cs typeface="Helvetica Light" charset="0"/>
                <a:sym typeface="Helvetica Light" charset="0"/>
              </a:defRPr>
            </a:lvl4pPr>
            <a:lvl5pPr marL="2057400" indent="-228600" algn="ctr" defTabSz="379413">
              <a:defRPr sz="3600">
                <a:solidFill>
                  <a:srgbClr val="000000"/>
                </a:solidFill>
                <a:latin typeface="Helvetica Light" charset="0"/>
                <a:ea typeface="Helvetica Light" charset="0"/>
                <a:cs typeface="Helvetica Light" charset="0"/>
                <a:sym typeface="Helvetica Light" charset="0"/>
              </a:defRPr>
            </a:lvl5pPr>
            <a:lvl6pPr marL="25146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algn="just" eaLnBrk="1"/>
            <a:r>
              <a:rPr lang="es-ES" altLang="es-ES" sz="5200" b="1" dirty="0"/>
              <a:t>Placas Programables</a:t>
            </a:r>
            <a:endParaRPr lang="es-ES" altLang="es-ES" dirty="0"/>
          </a:p>
        </p:txBody>
      </p:sp>
      <p:sp>
        <p:nvSpPr>
          <p:cNvPr id="16392" name="AutoShape 7">
            <a:extLst>
              <a:ext uri="{FF2B5EF4-FFF2-40B4-BE49-F238E27FC236}">
                <a16:creationId xmlns:a16="http://schemas.microsoft.com/office/drawing/2014/main" id="{8158E497-2BFF-A00B-870B-A453C03DB4A1}"/>
              </a:ext>
            </a:extLst>
          </p:cNvPr>
          <p:cNvSpPr>
            <a:spLocks/>
          </p:cNvSpPr>
          <p:nvPr/>
        </p:nvSpPr>
        <p:spPr bwMode="auto">
          <a:xfrm>
            <a:off x="1247954" y="1210785"/>
            <a:ext cx="11061700" cy="647700"/>
          </a:xfrm>
          <a:custGeom>
            <a:avLst/>
            <a:gdLst>
              <a:gd name="T0" fmla="*/ 5530850 w 21600"/>
              <a:gd name="T1" fmla="*/ 323850 h 21600"/>
              <a:gd name="T2" fmla="*/ 5530850 w 21600"/>
              <a:gd name="T3" fmla="*/ 323850 h 21600"/>
              <a:gd name="T4" fmla="*/ 5530850 w 21600"/>
              <a:gd name="T5" fmla="*/ 323850 h 21600"/>
              <a:gd name="T6" fmla="*/ 5530850 w 21600"/>
              <a:gd name="T7" fmla="*/ 32385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lvl1pPr algn="ctr">
              <a:defRPr sz="3600">
                <a:solidFill>
                  <a:srgbClr val="000000"/>
                </a:solidFill>
                <a:latin typeface="Helvetica Light" charset="0"/>
                <a:ea typeface="Helvetica Light" charset="0"/>
                <a:cs typeface="Helvetica Light" charset="0"/>
                <a:sym typeface="Helvetica Light" charset="0"/>
              </a:defRPr>
            </a:lvl1pPr>
            <a:lvl2pPr marL="742950" indent="-285750" algn="ctr">
              <a:defRPr sz="3600">
                <a:solidFill>
                  <a:srgbClr val="000000"/>
                </a:solidFill>
                <a:latin typeface="Helvetica Light" charset="0"/>
                <a:ea typeface="Helvetica Light" charset="0"/>
                <a:cs typeface="Helvetica Light" charset="0"/>
                <a:sym typeface="Helvetica Light" charset="0"/>
              </a:defRPr>
            </a:lvl2pPr>
            <a:lvl3pPr marL="1143000" indent="-228600" algn="ctr">
              <a:defRPr sz="3600">
                <a:solidFill>
                  <a:srgbClr val="000000"/>
                </a:solidFill>
                <a:latin typeface="Helvetica Light" charset="0"/>
                <a:ea typeface="Helvetica Light" charset="0"/>
                <a:cs typeface="Helvetica Light" charset="0"/>
                <a:sym typeface="Helvetica Light" charset="0"/>
              </a:defRPr>
            </a:lvl3pPr>
            <a:lvl4pPr marL="1600200" indent="-228600" algn="ctr">
              <a:defRPr sz="3600">
                <a:solidFill>
                  <a:srgbClr val="000000"/>
                </a:solidFill>
                <a:latin typeface="Helvetica Light" charset="0"/>
                <a:ea typeface="Helvetica Light" charset="0"/>
                <a:cs typeface="Helvetica Light" charset="0"/>
                <a:sym typeface="Helvetica Light" charset="0"/>
              </a:defRPr>
            </a:lvl4pPr>
            <a:lvl5pPr marL="2057400" indent="-228600" algn="ctr">
              <a:defRPr sz="3600">
                <a:solidFill>
                  <a:srgbClr val="000000"/>
                </a:solidFill>
                <a:latin typeface="Helvetica Light" charset="0"/>
                <a:ea typeface="Helvetica Light" charset="0"/>
                <a:cs typeface="Helvetica Light" charset="0"/>
                <a:sym typeface="Helvetica Light" charset="0"/>
              </a:defRPr>
            </a:lvl5pPr>
            <a:lvl6pPr marL="25146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algn="just" eaLnBrk="1"/>
            <a:r>
              <a:rPr lang="es-ES" altLang="es-ES" sz="3200" dirty="0"/>
              <a:t>¿Qué son las placas programables?</a:t>
            </a:r>
          </a:p>
        </p:txBody>
      </p:sp>
      <p:pic>
        <p:nvPicPr>
          <p:cNvPr id="14" name="Picture 8">
            <a:extLst>
              <a:ext uri="{FF2B5EF4-FFF2-40B4-BE49-F238E27FC236}">
                <a16:creationId xmlns:a16="http://schemas.microsoft.com/office/drawing/2014/main" id="{354CBFF0-69F0-87D2-8B57-09A076387698}"/>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8712850" y="7032923"/>
            <a:ext cx="1898650" cy="1444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5" name="Picture 9">
            <a:extLst>
              <a:ext uri="{FF2B5EF4-FFF2-40B4-BE49-F238E27FC236}">
                <a16:creationId xmlns:a16="http://schemas.microsoft.com/office/drawing/2014/main" id="{843397C4-0123-8666-FC9D-35398E6C0F55}"/>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3486800" y="6917035"/>
            <a:ext cx="1616075"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6" name="Picture 10">
            <a:extLst>
              <a:ext uri="{FF2B5EF4-FFF2-40B4-BE49-F238E27FC236}">
                <a16:creationId xmlns:a16="http://schemas.microsoft.com/office/drawing/2014/main" id="{ACBCBD3B-2E4D-91CA-EC6C-874E33462EDD}"/>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9917762" y="5680373"/>
            <a:ext cx="2427288" cy="1016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7" name="Picture 11">
            <a:extLst>
              <a:ext uri="{FF2B5EF4-FFF2-40B4-BE49-F238E27FC236}">
                <a16:creationId xmlns:a16="http://schemas.microsoft.com/office/drawing/2014/main" id="{D46DC426-34A9-B049-B510-CB1CA63CD675}"/>
              </a:ext>
            </a:extLst>
          </p:cNvPr>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7309500" y="5204123"/>
            <a:ext cx="2430462" cy="1984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8" name="Picture 12">
            <a:extLst>
              <a:ext uri="{FF2B5EF4-FFF2-40B4-BE49-F238E27FC236}">
                <a16:creationId xmlns:a16="http://schemas.microsoft.com/office/drawing/2014/main" id="{DDF193ED-03F4-C4D9-B023-1265F3F16953}"/>
              </a:ext>
            </a:extLst>
          </p:cNvPr>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1398816" y="5154415"/>
            <a:ext cx="2679700" cy="19827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9" name="Picture 13">
            <a:extLst>
              <a:ext uri="{FF2B5EF4-FFF2-40B4-BE49-F238E27FC236}">
                <a16:creationId xmlns:a16="http://schemas.microsoft.com/office/drawing/2014/main" id="{5A6939EF-7FFF-FE0F-1155-9ED2CA2209C5}"/>
              </a:ext>
            </a:extLst>
          </p:cNvPr>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4192587" y="5350173"/>
            <a:ext cx="2681288" cy="167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med">
    <p:push/>
  </p:transition>
</p:sld>
</file>

<file path=ppt/slides/slide19.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DB06854-5937-EBD6-8A71-DA2AD257B346}"/>
              </a:ext>
            </a:extLst>
          </p:cNvPr>
          <p:cNvSpPr/>
          <p:nvPr/>
        </p:nvSpPr>
        <p:spPr bwMode="auto">
          <a:xfrm>
            <a:off x="11644325" y="9485312"/>
            <a:ext cx="1360475" cy="240853"/>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50800" tIns="50800" rIns="50800" bIns="50800" numCol="1" rtlCol="0" anchor="ctr" anchorCtr="0" compatLnSpc="1">
            <a:prstTxWarp prst="textNoShape">
              <a:avLst/>
            </a:prstTxWarp>
          </a:bodyPr>
          <a:lstStyle/>
          <a:p>
            <a:pPr marL="228600" marR="0" indent="0" algn="ctr" defTabSz="584200" rtl="0" eaLnBrk="1" fontAlgn="base" latinLnBrk="0" hangingPunct="0">
              <a:lnSpc>
                <a:spcPct val="100000"/>
              </a:lnSpc>
              <a:spcBef>
                <a:spcPct val="0"/>
              </a:spcBef>
              <a:spcAft>
                <a:spcPct val="0"/>
              </a:spcAft>
              <a:buClrTx/>
              <a:buSzTx/>
              <a:buFontTx/>
              <a:buNone/>
              <a:tabLst/>
            </a:pPr>
            <a:endParaRPr kumimoji="0" lang="es-ES" sz="3600" b="0" i="0" u="none" strike="noStrike" cap="none" normalizeH="0" baseline="0">
              <a:ln>
                <a:noFill/>
              </a:ln>
              <a:solidFill>
                <a:srgbClr val="000000"/>
              </a:solidFill>
              <a:effectLst/>
              <a:latin typeface="Helvetica Light" charset="0"/>
              <a:ea typeface="Helvetica Light" charset="0"/>
              <a:cs typeface="Helvetica Light" charset="0"/>
              <a:sym typeface="Helvetica Light" charset="0"/>
            </a:endParaRPr>
          </a:p>
        </p:txBody>
      </p:sp>
      <p:sp>
        <p:nvSpPr>
          <p:cNvPr id="7170" name="AutoShape 1">
            <a:extLst>
              <a:ext uri="{FF2B5EF4-FFF2-40B4-BE49-F238E27FC236}">
                <a16:creationId xmlns:a16="http://schemas.microsoft.com/office/drawing/2014/main" id="{3AA2C755-91FC-D8AB-F6D8-A2AE371159C1}"/>
              </a:ext>
            </a:extLst>
          </p:cNvPr>
          <p:cNvSpPr>
            <a:spLocks/>
          </p:cNvSpPr>
          <p:nvPr/>
        </p:nvSpPr>
        <p:spPr bwMode="auto">
          <a:xfrm>
            <a:off x="6330094" y="9333359"/>
            <a:ext cx="344611" cy="291654"/>
          </a:xfrm>
          <a:custGeom>
            <a:avLst/>
            <a:gdLst>
              <a:gd name="T0" fmla="*/ 121444 w 21600"/>
              <a:gd name="T1" fmla="*/ 190500 h 21600"/>
              <a:gd name="T2" fmla="*/ 121444 w 21600"/>
              <a:gd name="T3" fmla="*/ 190500 h 21600"/>
              <a:gd name="T4" fmla="*/ 121444 w 21600"/>
              <a:gd name="T5" fmla="*/ 190500 h 21600"/>
              <a:gd name="T6" fmla="*/ 121444 w 21600"/>
              <a:gd name="T7" fmla="*/ 19050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lgn="ctr">
              <a:defRPr sz="3600">
                <a:solidFill>
                  <a:srgbClr val="000000"/>
                </a:solidFill>
                <a:latin typeface="Helvetica Light" charset="0"/>
                <a:ea typeface="Helvetica Light" charset="0"/>
                <a:cs typeface="Helvetica Light" charset="0"/>
                <a:sym typeface="Helvetica Light" charset="0"/>
              </a:defRPr>
            </a:lvl1pPr>
            <a:lvl2pPr marL="742950" indent="-285750" algn="ctr">
              <a:defRPr sz="3600">
                <a:solidFill>
                  <a:srgbClr val="000000"/>
                </a:solidFill>
                <a:latin typeface="Helvetica Light" charset="0"/>
                <a:ea typeface="Helvetica Light" charset="0"/>
                <a:cs typeface="Helvetica Light" charset="0"/>
                <a:sym typeface="Helvetica Light" charset="0"/>
              </a:defRPr>
            </a:lvl2pPr>
            <a:lvl3pPr marL="1143000" indent="-228600" algn="ctr">
              <a:defRPr sz="3600">
                <a:solidFill>
                  <a:srgbClr val="000000"/>
                </a:solidFill>
                <a:latin typeface="Helvetica Light" charset="0"/>
                <a:ea typeface="Helvetica Light" charset="0"/>
                <a:cs typeface="Helvetica Light" charset="0"/>
                <a:sym typeface="Helvetica Light" charset="0"/>
              </a:defRPr>
            </a:lvl3pPr>
            <a:lvl4pPr marL="1600200" indent="-228600" algn="ctr">
              <a:defRPr sz="3600">
                <a:solidFill>
                  <a:srgbClr val="000000"/>
                </a:solidFill>
                <a:latin typeface="Helvetica Light" charset="0"/>
                <a:ea typeface="Helvetica Light" charset="0"/>
                <a:cs typeface="Helvetica Light" charset="0"/>
                <a:sym typeface="Helvetica Light" charset="0"/>
              </a:defRPr>
            </a:lvl4pPr>
            <a:lvl5pPr marL="2057400" indent="-228600" algn="ctr">
              <a:defRPr sz="3600">
                <a:solidFill>
                  <a:srgbClr val="000000"/>
                </a:solidFill>
                <a:latin typeface="Helvetica Light" charset="0"/>
                <a:ea typeface="Helvetica Light" charset="0"/>
                <a:cs typeface="Helvetica Light" charset="0"/>
                <a:sym typeface="Helvetica Light" charset="0"/>
              </a:defRPr>
            </a:lvl5pPr>
            <a:lvl6pPr marL="25146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0" marR="0" lvl="0" indent="0" algn="ctr" defTabSz="584200" rtl="0" eaLnBrk="1" fontAlgn="base" latinLnBrk="0" hangingPunct="0">
              <a:lnSpc>
                <a:spcPct val="100000"/>
              </a:lnSpc>
              <a:spcBef>
                <a:spcPct val="0"/>
              </a:spcBef>
              <a:spcAft>
                <a:spcPct val="0"/>
              </a:spcAft>
              <a:buClrTx/>
              <a:buSzTx/>
              <a:buFontTx/>
              <a:buNone/>
              <a:tabLst/>
              <a:defRPr/>
            </a:pPr>
            <a:fld id="{0ED7FD56-378F-4E30-B59B-0CB3F21245E7}" type="slidenum">
              <a:rPr kumimoji="0" lang="es-ES" altLang="es-ES" sz="1800" b="0" i="0" u="none" strike="noStrike" kern="1200" cap="none" spc="0" normalizeH="0" baseline="0" noProof="0" smtClean="0">
                <a:ln>
                  <a:noFill/>
                </a:ln>
                <a:solidFill>
                  <a:srgbClr val="000000"/>
                </a:solidFill>
                <a:effectLst/>
                <a:uLnTx/>
                <a:uFillTx/>
                <a:latin typeface="Helvetica Light" charset="0"/>
                <a:sym typeface="Helvetica Light" charset="0"/>
              </a:rPr>
              <a:pPr marL="0" marR="0" lvl="0" indent="0" algn="ctr" defTabSz="584200" rtl="0" eaLnBrk="1" fontAlgn="base" latinLnBrk="0" hangingPunct="0">
                <a:lnSpc>
                  <a:spcPct val="100000"/>
                </a:lnSpc>
                <a:spcBef>
                  <a:spcPct val="0"/>
                </a:spcBef>
                <a:spcAft>
                  <a:spcPct val="0"/>
                </a:spcAft>
                <a:buClrTx/>
                <a:buSzTx/>
                <a:buFontTx/>
                <a:buNone/>
                <a:tabLst/>
                <a:defRPr/>
              </a:pPr>
              <a:t>19</a:t>
            </a:fld>
            <a:endParaRPr kumimoji="0" lang="es-ES" altLang="es-ES" sz="3600" b="0" i="0" u="none" strike="noStrike" kern="1200" cap="none" spc="0" normalizeH="0" baseline="0" noProof="0" dirty="0">
              <a:ln>
                <a:noFill/>
              </a:ln>
              <a:solidFill>
                <a:srgbClr val="000000"/>
              </a:solidFill>
              <a:effectLst/>
              <a:uLnTx/>
              <a:uFillTx/>
              <a:latin typeface="Helvetica Light" charset="0"/>
              <a:sym typeface="Helvetica Light" charset="0"/>
            </a:endParaRPr>
          </a:p>
        </p:txBody>
      </p:sp>
      <p:pic>
        <p:nvPicPr>
          <p:cNvPr id="7172" name="Picture 3">
            <a:extLst>
              <a:ext uri="{FF2B5EF4-FFF2-40B4-BE49-F238E27FC236}">
                <a16:creationId xmlns:a16="http://schemas.microsoft.com/office/drawing/2014/main" id="{94DE381D-0C9C-37FA-4413-F39F8DD9B0A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651875" y="8516938"/>
            <a:ext cx="1087438" cy="1108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173" name="Picture 4">
            <a:extLst>
              <a:ext uri="{FF2B5EF4-FFF2-40B4-BE49-F238E27FC236}">
                <a16:creationId xmlns:a16="http://schemas.microsoft.com/office/drawing/2014/main" id="{152C6614-1AF2-B9B0-44AD-54BE8D037BA2}"/>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218738" y="8516938"/>
            <a:ext cx="1016000" cy="1108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174" name="Picture 5">
            <a:extLst>
              <a:ext uri="{FF2B5EF4-FFF2-40B4-BE49-F238E27FC236}">
                <a16:creationId xmlns:a16="http://schemas.microsoft.com/office/drawing/2014/main" id="{35347457-0E65-1156-13AC-1BD29651D424}"/>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1714163" y="8562975"/>
            <a:ext cx="1016000" cy="1016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5" name="AutoShape 2">
            <a:extLst>
              <a:ext uri="{FF2B5EF4-FFF2-40B4-BE49-F238E27FC236}">
                <a16:creationId xmlns:a16="http://schemas.microsoft.com/office/drawing/2014/main" id="{566829B3-5A38-C651-D793-2204E06680FF}"/>
              </a:ext>
            </a:extLst>
          </p:cNvPr>
          <p:cNvSpPr>
            <a:spLocks/>
          </p:cNvSpPr>
          <p:nvPr/>
        </p:nvSpPr>
        <p:spPr bwMode="auto">
          <a:xfrm>
            <a:off x="1065212" y="4430712"/>
            <a:ext cx="10874375" cy="892175"/>
          </a:xfrm>
          <a:custGeom>
            <a:avLst/>
            <a:gdLst>
              <a:gd name="T0" fmla="*/ 5437188 w 21600"/>
              <a:gd name="T1" fmla="*/ 446087 h 21600"/>
              <a:gd name="T2" fmla="*/ 5437188 w 21600"/>
              <a:gd name="T3" fmla="*/ 446087 h 21600"/>
              <a:gd name="T4" fmla="*/ 5437188 w 21600"/>
              <a:gd name="T5" fmla="*/ 446087 h 21600"/>
              <a:gd name="T6" fmla="*/ 5437188 w 21600"/>
              <a:gd name="T7" fmla="*/ 446087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algn="ctr" defTabSz="379413">
              <a:defRPr sz="3600">
                <a:solidFill>
                  <a:srgbClr val="000000"/>
                </a:solidFill>
                <a:latin typeface="Helvetica Light" charset="0"/>
                <a:ea typeface="Helvetica Light" charset="0"/>
                <a:cs typeface="Helvetica Light" charset="0"/>
                <a:sym typeface="Helvetica Light" charset="0"/>
              </a:defRPr>
            </a:lvl1pPr>
            <a:lvl2pPr marL="742950" indent="-285750" algn="ctr" defTabSz="379413">
              <a:defRPr sz="3600">
                <a:solidFill>
                  <a:srgbClr val="000000"/>
                </a:solidFill>
                <a:latin typeface="Helvetica Light" charset="0"/>
                <a:ea typeface="Helvetica Light" charset="0"/>
                <a:cs typeface="Helvetica Light" charset="0"/>
                <a:sym typeface="Helvetica Light" charset="0"/>
              </a:defRPr>
            </a:lvl2pPr>
            <a:lvl3pPr marL="1143000" indent="-228600" algn="ctr" defTabSz="379413">
              <a:defRPr sz="3600">
                <a:solidFill>
                  <a:srgbClr val="000000"/>
                </a:solidFill>
                <a:latin typeface="Helvetica Light" charset="0"/>
                <a:ea typeface="Helvetica Light" charset="0"/>
                <a:cs typeface="Helvetica Light" charset="0"/>
                <a:sym typeface="Helvetica Light" charset="0"/>
              </a:defRPr>
            </a:lvl3pPr>
            <a:lvl4pPr marL="1600200" indent="-228600" algn="ctr" defTabSz="379413">
              <a:defRPr sz="3600">
                <a:solidFill>
                  <a:srgbClr val="000000"/>
                </a:solidFill>
                <a:latin typeface="Helvetica Light" charset="0"/>
                <a:ea typeface="Helvetica Light" charset="0"/>
                <a:cs typeface="Helvetica Light" charset="0"/>
                <a:sym typeface="Helvetica Light" charset="0"/>
              </a:defRPr>
            </a:lvl4pPr>
            <a:lvl5pPr marL="2057400" indent="-228600" algn="ctr" defTabSz="379413">
              <a:defRPr sz="3600">
                <a:solidFill>
                  <a:srgbClr val="000000"/>
                </a:solidFill>
                <a:latin typeface="Helvetica Light" charset="0"/>
                <a:ea typeface="Helvetica Light" charset="0"/>
                <a:cs typeface="Helvetica Light" charset="0"/>
                <a:sym typeface="Helvetica Light" charset="0"/>
              </a:defRPr>
            </a:lvl5pPr>
            <a:lvl6pPr marL="25146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0" marR="0" lvl="0" indent="0" algn="ctr" defTabSz="379413" rtl="0" eaLnBrk="1" fontAlgn="base" latinLnBrk="0" hangingPunct="0">
              <a:lnSpc>
                <a:spcPct val="100000"/>
              </a:lnSpc>
              <a:spcBef>
                <a:spcPct val="0"/>
              </a:spcBef>
              <a:spcAft>
                <a:spcPct val="0"/>
              </a:spcAft>
              <a:buClrTx/>
              <a:buSzTx/>
              <a:buFontTx/>
              <a:buNone/>
              <a:tabLst/>
              <a:defRPr/>
            </a:pPr>
            <a:r>
              <a:rPr kumimoji="0" lang="es-ES" altLang="es-ES" sz="7600" b="1" i="0" u="none" strike="noStrike" kern="1200" cap="none" spc="0" normalizeH="0" baseline="0" noProof="0" dirty="0">
                <a:ln>
                  <a:noFill/>
                </a:ln>
                <a:solidFill>
                  <a:srgbClr val="000000"/>
                </a:solidFill>
                <a:effectLst/>
                <a:uLnTx/>
                <a:uFillTx/>
                <a:latin typeface="Helvetica Light" charset="0"/>
                <a:sym typeface="Helvetica Light" charset="0"/>
              </a:rPr>
              <a:t>Marco Metodológico y Herramientas de Desarrollo</a:t>
            </a:r>
            <a:endParaRPr kumimoji="0" lang="es-ES" altLang="es-ES" sz="7600" b="0" i="0" u="none" strike="noStrike" kern="1200" cap="none" spc="0" normalizeH="0" baseline="0" noProof="0" dirty="0">
              <a:ln>
                <a:noFill/>
              </a:ln>
              <a:solidFill>
                <a:srgbClr val="000000"/>
              </a:solidFill>
              <a:effectLst/>
              <a:uLnTx/>
              <a:uFillTx/>
              <a:latin typeface="Helvetica Light" charset="0"/>
              <a:sym typeface="Helvetica Light" charset="0"/>
            </a:endParaRPr>
          </a:p>
        </p:txBody>
      </p:sp>
    </p:spTree>
    <p:extLst>
      <p:ext uri="{BB962C8B-B14F-4D97-AF65-F5344CB8AC3E}">
        <p14:creationId xmlns:p14="http://schemas.microsoft.com/office/powerpoint/2010/main" val="1209418913"/>
      </p:ext>
    </p:extLst>
  </p:cSld>
  <p:clrMapOvr>
    <a:overrideClrMapping bg1="lt1" tx1="dk1" bg2="lt2" tx2="dk2" accent1="accent1" accent2="accent2" accent3="accent3" accent4="accent4" accent5="accent5" accent6="accent6" hlink="hlink" folHlink="folHlink"/>
  </p:clrMapOvr>
  <p:transition spd="med">
    <p:push/>
  </p:transition>
</p:sld>
</file>

<file path=ppt/slides/slide2.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C06CFFA-F51B-D0CD-4E5D-1420B89C6BEF}"/>
              </a:ext>
            </a:extLst>
          </p:cNvPr>
          <p:cNvSpPr/>
          <p:nvPr/>
        </p:nvSpPr>
        <p:spPr bwMode="auto">
          <a:xfrm>
            <a:off x="11644325" y="9485312"/>
            <a:ext cx="1360475" cy="240853"/>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50800" tIns="50800" rIns="50800" bIns="50800" numCol="1" rtlCol="0" anchor="ctr" anchorCtr="0" compatLnSpc="1">
            <a:prstTxWarp prst="textNoShape">
              <a:avLst/>
            </a:prstTxWarp>
          </a:bodyPr>
          <a:lstStyle/>
          <a:p>
            <a:pPr marL="228600" marR="0" indent="0" algn="ctr" defTabSz="584200" rtl="0" eaLnBrk="1" fontAlgn="base" latinLnBrk="0" hangingPunct="0">
              <a:lnSpc>
                <a:spcPct val="100000"/>
              </a:lnSpc>
              <a:spcBef>
                <a:spcPct val="0"/>
              </a:spcBef>
              <a:spcAft>
                <a:spcPct val="0"/>
              </a:spcAft>
              <a:buClrTx/>
              <a:buSzTx/>
              <a:buFontTx/>
              <a:buNone/>
              <a:tabLst/>
            </a:pPr>
            <a:endParaRPr kumimoji="0" lang="es-ES" sz="3600" b="0" i="0" u="none" strike="noStrike" cap="none" normalizeH="0" baseline="0">
              <a:ln>
                <a:noFill/>
              </a:ln>
              <a:solidFill>
                <a:srgbClr val="000000"/>
              </a:solidFill>
              <a:effectLst/>
              <a:latin typeface="Helvetica Light" charset="0"/>
              <a:ea typeface="Helvetica Light" charset="0"/>
              <a:cs typeface="Helvetica Light" charset="0"/>
              <a:sym typeface="Helvetica Light" charset="0"/>
            </a:endParaRPr>
          </a:p>
        </p:txBody>
      </p:sp>
      <p:sp>
        <p:nvSpPr>
          <p:cNvPr id="6146" name="Rectangle 1">
            <a:extLst>
              <a:ext uri="{FF2B5EF4-FFF2-40B4-BE49-F238E27FC236}">
                <a16:creationId xmlns:a16="http://schemas.microsoft.com/office/drawing/2014/main" id="{53A76D07-442E-231E-1DE8-B76F8649D266}"/>
              </a:ext>
            </a:extLst>
          </p:cNvPr>
          <p:cNvSpPr>
            <a:spLocks noGrp="1"/>
          </p:cNvSpPr>
          <p:nvPr>
            <p:ph type="body" idx="1"/>
          </p:nvPr>
        </p:nvSpPr>
        <p:spPr>
          <a:xfrm>
            <a:off x="1464668" y="1732757"/>
            <a:ext cx="11099800" cy="6284913"/>
          </a:xfrm>
        </p:spPr>
        <p:txBody>
          <a:bodyPr/>
          <a:lstStyle/>
          <a:p>
            <a:pPr marL="342900" indent="-342900" defTabSz="466725" eaLnBrk="1">
              <a:spcBef>
                <a:spcPts val="1200"/>
              </a:spcBef>
              <a:buSzPct val="75000"/>
              <a:buFont typeface="Courier New" panose="02070309020205020404" pitchFamily="49" charset="0"/>
              <a:buChar char="o"/>
            </a:pPr>
            <a:r>
              <a:rPr lang="es-ES" altLang="es-ES" sz="2400" b="1" dirty="0"/>
              <a:t>Introducción.</a:t>
            </a:r>
          </a:p>
          <a:p>
            <a:pPr marL="342900" indent="-342900" defTabSz="466725" eaLnBrk="1">
              <a:spcBef>
                <a:spcPts val="1200"/>
              </a:spcBef>
              <a:buSzPct val="75000"/>
              <a:buFont typeface="Courier New" panose="02070309020205020404" pitchFamily="49" charset="0"/>
              <a:buChar char="o"/>
            </a:pPr>
            <a:r>
              <a:rPr lang="es-ES" altLang="es-ES" sz="2400" b="1" dirty="0"/>
              <a:t>Planteamiento del Problema</a:t>
            </a:r>
          </a:p>
          <a:p>
            <a:pPr marL="733425" lvl="2" indent="-276225" defTabSz="466725" eaLnBrk="1">
              <a:spcBef>
                <a:spcPts val="1200"/>
              </a:spcBef>
              <a:buSzPct val="75000"/>
              <a:buFontTx/>
              <a:buChar char="•"/>
            </a:pPr>
            <a:r>
              <a:rPr lang="es-ES" altLang="es-ES" sz="2400" dirty="0"/>
              <a:t>Análisis del Problema.</a:t>
            </a:r>
          </a:p>
          <a:p>
            <a:pPr marL="733425" lvl="2" indent="-276225" defTabSz="466725" eaLnBrk="1">
              <a:spcBef>
                <a:spcPts val="1200"/>
              </a:spcBef>
              <a:buSzPct val="75000"/>
              <a:buFontTx/>
              <a:buChar char="•"/>
            </a:pPr>
            <a:r>
              <a:rPr lang="es-ES" altLang="es-ES" sz="2400" dirty="0"/>
              <a:t>Objetivos del Trabajo Especial de Grado.</a:t>
            </a:r>
          </a:p>
          <a:p>
            <a:pPr marL="733425" lvl="2" indent="-276225" defTabSz="466725" eaLnBrk="1">
              <a:spcBef>
                <a:spcPts val="1200"/>
              </a:spcBef>
              <a:buSzPct val="75000"/>
              <a:buFontTx/>
              <a:buChar char="•"/>
            </a:pPr>
            <a:r>
              <a:rPr lang="es-ES" altLang="es-ES" sz="2400" dirty="0"/>
              <a:t>Alcance.</a:t>
            </a:r>
          </a:p>
          <a:p>
            <a:pPr marL="342900" indent="-342900" defTabSz="466725" eaLnBrk="1">
              <a:spcBef>
                <a:spcPts val="1200"/>
              </a:spcBef>
              <a:buSzPct val="75000"/>
              <a:buFont typeface="Courier New" panose="02070309020205020404" pitchFamily="49" charset="0"/>
              <a:buChar char="o"/>
            </a:pPr>
            <a:r>
              <a:rPr lang="es-ES" altLang="es-ES" sz="2400" b="1" dirty="0"/>
              <a:t>Marco Teórico</a:t>
            </a:r>
          </a:p>
          <a:p>
            <a:pPr marL="733425" lvl="2" indent="-276225" defTabSz="466725" eaLnBrk="1">
              <a:spcBef>
                <a:spcPts val="1200"/>
              </a:spcBef>
              <a:buSzPct val="75000"/>
              <a:buFontTx/>
              <a:buChar char="•"/>
            </a:pPr>
            <a:r>
              <a:rPr lang="es-ES" altLang="es-ES" sz="2400" dirty="0"/>
              <a:t>Internet de las Cosas.</a:t>
            </a:r>
          </a:p>
          <a:p>
            <a:pPr marL="733425" lvl="2" indent="-276225" defTabSz="466725" eaLnBrk="1">
              <a:spcBef>
                <a:spcPts val="1200"/>
              </a:spcBef>
              <a:buSzPct val="75000"/>
              <a:buFontTx/>
              <a:buChar char="•"/>
            </a:pPr>
            <a:r>
              <a:rPr lang="es-ES" altLang="es-ES" sz="2400" dirty="0"/>
              <a:t>Herramientas de Visualización, Monitoreo y Control.</a:t>
            </a:r>
          </a:p>
          <a:p>
            <a:pPr marL="733425" lvl="2" indent="-276225" defTabSz="466725" eaLnBrk="1">
              <a:spcBef>
                <a:spcPts val="1200"/>
              </a:spcBef>
              <a:buSzPct val="75000"/>
              <a:buFontTx/>
              <a:buChar char="•"/>
            </a:pPr>
            <a:r>
              <a:rPr lang="es-ES" altLang="es-ES" sz="2400" dirty="0"/>
              <a:t>Placas Programables.</a:t>
            </a:r>
          </a:p>
          <a:p>
            <a:pPr marL="342900" indent="-342900" defTabSz="466725" eaLnBrk="1">
              <a:spcBef>
                <a:spcPts val="1200"/>
              </a:spcBef>
              <a:buSzPct val="75000"/>
              <a:buFont typeface="Courier New" panose="02070309020205020404" pitchFamily="49" charset="0"/>
              <a:buChar char="o"/>
            </a:pPr>
            <a:r>
              <a:rPr lang="es-ES" altLang="es-ES" sz="2400" b="1" dirty="0"/>
              <a:t>Marco Metodológico y Herramientas de Desarrollo</a:t>
            </a:r>
          </a:p>
          <a:p>
            <a:pPr marL="733425" lvl="2" indent="-276225" defTabSz="466725" eaLnBrk="1">
              <a:spcBef>
                <a:spcPts val="1200"/>
              </a:spcBef>
              <a:buSzPct val="75000"/>
              <a:buFontTx/>
              <a:buChar char="•"/>
            </a:pPr>
            <a:r>
              <a:rPr lang="es-ES" altLang="es-ES" sz="2400" dirty="0"/>
              <a:t>Diseño e Implementación.</a:t>
            </a:r>
          </a:p>
          <a:p>
            <a:pPr marL="733425" lvl="2" indent="-276225" defTabSz="466725" eaLnBrk="1">
              <a:spcBef>
                <a:spcPts val="1200"/>
              </a:spcBef>
              <a:buSzPct val="75000"/>
              <a:buFontTx/>
              <a:buChar char="•"/>
            </a:pPr>
            <a:r>
              <a:rPr lang="es-ES" altLang="es-ES" sz="2400" dirty="0"/>
              <a:t>Herramientas de Desarrollo.</a:t>
            </a:r>
          </a:p>
          <a:p>
            <a:pPr marL="733425" lvl="2" indent="-276225" defTabSz="466725" eaLnBrk="1">
              <a:spcBef>
                <a:spcPts val="1200"/>
              </a:spcBef>
              <a:buSzPct val="75000"/>
              <a:buFontTx/>
              <a:buChar char="•"/>
            </a:pPr>
            <a:r>
              <a:rPr lang="es-ES" altLang="es-ES" sz="2400" dirty="0"/>
              <a:t>Entorno de Pruebas</a:t>
            </a:r>
          </a:p>
        </p:txBody>
      </p:sp>
      <p:pic>
        <p:nvPicPr>
          <p:cNvPr id="6147" name="Picture 2">
            <a:extLst>
              <a:ext uri="{FF2B5EF4-FFF2-40B4-BE49-F238E27FC236}">
                <a16:creationId xmlns:a16="http://schemas.microsoft.com/office/drawing/2014/main" id="{1483C12A-B373-12A7-E208-3DC8F87C81C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651875" y="8516938"/>
            <a:ext cx="1087438" cy="1108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6148" name="Picture 3">
            <a:extLst>
              <a:ext uri="{FF2B5EF4-FFF2-40B4-BE49-F238E27FC236}">
                <a16:creationId xmlns:a16="http://schemas.microsoft.com/office/drawing/2014/main" id="{F0539C56-83E5-E17A-557E-25DE9E4CDF72}"/>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0218738" y="8516938"/>
            <a:ext cx="1016000" cy="1108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6149" name="Picture 4">
            <a:extLst>
              <a:ext uri="{FF2B5EF4-FFF2-40B4-BE49-F238E27FC236}">
                <a16:creationId xmlns:a16="http://schemas.microsoft.com/office/drawing/2014/main" id="{7C1CC3DF-B381-DFC1-C37D-AA8B26DBFFB8}"/>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1714163" y="8562975"/>
            <a:ext cx="1016000" cy="1016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50" name="AutoShape 5">
            <a:extLst>
              <a:ext uri="{FF2B5EF4-FFF2-40B4-BE49-F238E27FC236}">
                <a16:creationId xmlns:a16="http://schemas.microsoft.com/office/drawing/2014/main" id="{128290F5-0244-50EE-CF45-30BF9929C246}"/>
              </a:ext>
            </a:extLst>
          </p:cNvPr>
          <p:cNvSpPr>
            <a:spLocks/>
          </p:cNvSpPr>
          <p:nvPr/>
        </p:nvSpPr>
        <p:spPr bwMode="auto">
          <a:xfrm>
            <a:off x="6373813" y="9251950"/>
            <a:ext cx="242887" cy="381000"/>
          </a:xfrm>
          <a:custGeom>
            <a:avLst/>
            <a:gdLst>
              <a:gd name="T0" fmla="*/ 121444 w 21600"/>
              <a:gd name="T1" fmla="*/ 190500 h 21600"/>
              <a:gd name="T2" fmla="*/ 121444 w 21600"/>
              <a:gd name="T3" fmla="*/ 190500 h 21600"/>
              <a:gd name="T4" fmla="*/ 121444 w 21600"/>
              <a:gd name="T5" fmla="*/ 190500 h 21600"/>
              <a:gd name="T6" fmla="*/ 121444 w 21600"/>
              <a:gd name="T7" fmla="*/ 19050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lgn="ctr">
              <a:defRPr sz="3600">
                <a:solidFill>
                  <a:srgbClr val="000000"/>
                </a:solidFill>
                <a:latin typeface="Helvetica Light" charset="0"/>
                <a:ea typeface="Helvetica Light" charset="0"/>
                <a:cs typeface="Helvetica Light" charset="0"/>
                <a:sym typeface="Helvetica Light" charset="0"/>
              </a:defRPr>
            </a:lvl1pPr>
            <a:lvl2pPr marL="742950" indent="-285750" algn="ctr">
              <a:defRPr sz="3600">
                <a:solidFill>
                  <a:srgbClr val="000000"/>
                </a:solidFill>
                <a:latin typeface="Helvetica Light" charset="0"/>
                <a:ea typeface="Helvetica Light" charset="0"/>
                <a:cs typeface="Helvetica Light" charset="0"/>
                <a:sym typeface="Helvetica Light" charset="0"/>
              </a:defRPr>
            </a:lvl2pPr>
            <a:lvl3pPr marL="1143000" indent="-228600" algn="ctr">
              <a:defRPr sz="3600">
                <a:solidFill>
                  <a:srgbClr val="000000"/>
                </a:solidFill>
                <a:latin typeface="Helvetica Light" charset="0"/>
                <a:ea typeface="Helvetica Light" charset="0"/>
                <a:cs typeface="Helvetica Light" charset="0"/>
                <a:sym typeface="Helvetica Light" charset="0"/>
              </a:defRPr>
            </a:lvl3pPr>
            <a:lvl4pPr marL="1600200" indent="-228600" algn="ctr">
              <a:defRPr sz="3600">
                <a:solidFill>
                  <a:srgbClr val="000000"/>
                </a:solidFill>
                <a:latin typeface="Helvetica Light" charset="0"/>
                <a:ea typeface="Helvetica Light" charset="0"/>
                <a:cs typeface="Helvetica Light" charset="0"/>
                <a:sym typeface="Helvetica Light" charset="0"/>
              </a:defRPr>
            </a:lvl4pPr>
            <a:lvl5pPr marL="2057400" indent="-228600" algn="ctr">
              <a:defRPr sz="3600">
                <a:solidFill>
                  <a:srgbClr val="000000"/>
                </a:solidFill>
                <a:latin typeface="Helvetica Light" charset="0"/>
                <a:ea typeface="Helvetica Light" charset="0"/>
                <a:cs typeface="Helvetica Light" charset="0"/>
                <a:sym typeface="Helvetica Light" charset="0"/>
              </a:defRPr>
            </a:lvl5pPr>
            <a:lvl6pPr marL="25146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eaLnBrk="1"/>
            <a:fld id="{FF856EA4-EFF0-4DB2-A7FC-F0C6E269AC72}" type="slidenum">
              <a:rPr lang="es-ES" altLang="es-ES" sz="1800"/>
              <a:pPr eaLnBrk="1"/>
              <a:t>2</a:t>
            </a:fld>
            <a:endParaRPr lang="es-ES" altLang="es-ES"/>
          </a:p>
        </p:txBody>
      </p:sp>
      <p:sp>
        <p:nvSpPr>
          <p:cNvPr id="6151" name="AutoShape 6">
            <a:extLst>
              <a:ext uri="{FF2B5EF4-FFF2-40B4-BE49-F238E27FC236}">
                <a16:creationId xmlns:a16="http://schemas.microsoft.com/office/drawing/2014/main" id="{20487326-07D6-A124-3054-2D1222147B8F}"/>
              </a:ext>
            </a:extLst>
          </p:cNvPr>
          <p:cNvSpPr>
            <a:spLocks/>
          </p:cNvSpPr>
          <p:nvPr/>
        </p:nvSpPr>
        <p:spPr bwMode="auto">
          <a:xfrm>
            <a:off x="1464668" y="387350"/>
            <a:ext cx="10874375" cy="892175"/>
          </a:xfrm>
          <a:custGeom>
            <a:avLst/>
            <a:gdLst>
              <a:gd name="T0" fmla="*/ 5437188 w 21600"/>
              <a:gd name="T1" fmla="*/ 446087 h 21600"/>
              <a:gd name="T2" fmla="*/ 5437188 w 21600"/>
              <a:gd name="T3" fmla="*/ 446087 h 21600"/>
              <a:gd name="T4" fmla="*/ 5437188 w 21600"/>
              <a:gd name="T5" fmla="*/ 446087 h 21600"/>
              <a:gd name="T6" fmla="*/ 5437188 w 21600"/>
              <a:gd name="T7" fmla="*/ 446087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algn="ctr" defTabSz="379413">
              <a:defRPr sz="3600">
                <a:solidFill>
                  <a:srgbClr val="000000"/>
                </a:solidFill>
                <a:latin typeface="Helvetica Light" charset="0"/>
                <a:ea typeface="Helvetica Light" charset="0"/>
                <a:cs typeface="Helvetica Light" charset="0"/>
                <a:sym typeface="Helvetica Light" charset="0"/>
              </a:defRPr>
            </a:lvl1pPr>
            <a:lvl2pPr marL="742950" indent="-285750" algn="ctr" defTabSz="379413">
              <a:defRPr sz="3600">
                <a:solidFill>
                  <a:srgbClr val="000000"/>
                </a:solidFill>
                <a:latin typeface="Helvetica Light" charset="0"/>
                <a:ea typeface="Helvetica Light" charset="0"/>
                <a:cs typeface="Helvetica Light" charset="0"/>
                <a:sym typeface="Helvetica Light" charset="0"/>
              </a:defRPr>
            </a:lvl2pPr>
            <a:lvl3pPr marL="1143000" indent="-228600" algn="ctr" defTabSz="379413">
              <a:defRPr sz="3600">
                <a:solidFill>
                  <a:srgbClr val="000000"/>
                </a:solidFill>
                <a:latin typeface="Helvetica Light" charset="0"/>
                <a:ea typeface="Helvetica Light" charset="0"/>
                <a:cs typeface="Helvetica Light" charset="0"/>
                <a:sym typeface="Helvetica Light" charset="0"/>
              </a:defRPr>
            </a:lvl3pPr>
            <a:lvl4pPr marL="1600200" indent="-228600" algn="ctr" defTabSz="379413">
              <a:defRPr sz="3600">
                <a:solidFill>
                  <a:srgbClr val="000000"/>
                </a:solidFill>
                <a:latin typeface="Helvetica Light" charset="0"/>
                <a:ea typeface="Helvetica Light" charset="0"/>
                <a:cs typeface="Helvetica Light" charset="0"/>
                <a:sym typeface="Helvetica Light" charset="0"/>
              </a:defRPr>
            </a:lvl4pPr>
            <a:lvl5pPr marL="2057400" indent="-228600" algn="ctr" defTabSz="379413">
              <a:defRPr sz="3600">
                <a:solidFill>
                  <a:srgbClr val="000000"/>
                </a:solidFill>
                <a:latin typeface="Helvetica Light" charset="0"/>
                <a:ea typeface="Helvetica Light" charset="0"/>
                <a:cs typeface="Helvetica Light" charset="0"/>
                <a:sym typeface="Helvetica Light" charset="0"/>
              </a:defRPr>
            </a:lvl5pPr>
            <a:lvl6pPr marL="25146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algn="just" eaLnBrk="1"/>
            <a:r>
              <a:rPr lang="es-ES" altLang="es-ES" sz="5200" b="1" dirty="0"/>
              <a:t>Agenda</a:t>
            </a:r>
            <a:endParaRPr lang="es-ES" altLang="es-ES" dirty="0"/>
          </a:p>
        </p:txBody>
      </p:sp>
    </p:spTree>
  </p:cSld>
  <p:clrMapOvr>
    <a:masterClrMapping/>
  </p:clrMapOvr>
  <p:transition spd="slow">
    <p:dissolve/>
  </p:transition>
</p:sld>
</file>

<file path=ppt/slides/slide20.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40D94FC-C54D-3C60-DC81-26D1DECC51D4}"/>
              </a:ext>
            </a:extLst>
          </p:cNvPr>
          <p:cNvSpPr/>
          <p:nvPr/>
        </p:nvSpPr>
        <p:spPr bwMode="auto">
          <a:xfrm>
            <a:off x="11644325" y="9485312"/>
            <a:ext cx="1360475" cy="240853"/>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50800" tIns="50800" rIns="50800" bIns="50800" numCol="1" rtlCol="0" anchor="ctr" anchorCtr="0" compatLnSpc="1">
            <a:prstTxWarp prst="textNoShape">
              <a:avLst/>
            </a:prstTxWarp>
          </a:bodyPr>
          <a:lstStyle/>
          <a:p>
            <a:pPr marL="228600" marR="0" indent="0" algn="ctr" defTabSz="584200" rtl="0" eaLnBrk="1" fontAlgn="base" latinLnBrk="0" hangingPunct="0">
              <a:lnSpc>
                <a:spcPct val="100000"/>
              </a:lnSpc>
              <a:spcBef>
                <a:spcPct val="0"/>
              </a:spcBef>
              <a:spcAft>
                <a:spcPct val="0"/>
              </a:spcAft>
              <a:buClrTx/>
              <a:buSzTx/>
              <a:buFontTx/>
              <a:buNone/>
              <a:tabLst/>
            </a:pPr>
            <a:endParaRPr kumimoji="0" lang="es-ES" sz="3600" b="0" i="0" u="none" strike="noStrike" cap="none" normalizeH="0" baseline="0">
              <a:ln>
                <a:noFill/>
              </a:ln>
              <a:solidFill>
                <a:srgbClr val="000000"/>
              </a:solidFill>
              <a:effectLst/>
              <a:latin typeface="Helvetica Light" charset="0"/>
              <a:ea typeface="Helvetica Light" charset="0"/>
              <a:cs typeface="Helvetica Light" charset="0"/>
              <a:sym typeface="Helvetica Light" charset="0"/>
            </a:endParaRPr>
          </a:p>
        </p:txBody>
      </p:sp>
      <p:pic>
        <p:nvPicPr>
          <p:cNvPr id="16386" name="Picture 1">
            <a:extLst>
              <a:ext uri="{FF2B5EF4-FFF2-40B4-BE49-F238E27FC236}">
                <a16:creationId xmlns:a16="http://schemas.microsoft.com/office/drawing/2014/main" id="{E88BF5F6-494F-9841-375F-34F42CBAF94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651875" y="8516938"/>
            <a:ext cx="1087438" cy="1108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6387" name="Picture 2">
            <a:extLst>
              <a:ext uri="{FF2B5EF4-FFF2-40B4-BE49-F238E27FC236}">
                <a16:creationId xmlns:a16="http://schemas.microsoft.com/office/drawing/2014/main" id="{959EB174-6C55-C8FC-0BFB-6D661E3796CF}"/>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218738" y="8516938"/>
            <a:ext cx="1016000" cy="1108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6388" name="Picture 3">
            <a:extLst>
              <a:ext uri="{FF2B5EF4-FFF2-40B4-BE49-F238E27FC236}">
                <a16:creationId xmlns:a16="http://schemas.microsoft.com/office/drawing/2014/main" id="{72BE1D36-33FC-B0C7-250E-118460F3C35C}"/>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1714163" y="8562975"/>
            <a:ext cx="1016000" cy="1016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6389" name="AutoShape 4">
            <a:extLst>
              <a:ext uri="{FF2B5EF4-FFF2-40B4-BE49-F238E27FC236}">
                <a16:creationId xmlns:a16="http://schemas.microsoft.com/office/drawing/2014/main" id="{E2AFAA1F-7557-87DE-8F41-EFB85344C88E}"/>
              </a:ext>
            </a:extLst>
          </p:cNvPr>
          <p:cNvSpPr>
            <a:spLocks/>
          </p:cNvSpPr>
          <p:nvPr/>
        </p:nvSpPr>
        <p:spPr bwMode="auto">
          <a:xfrm>
            <a:off x="6310313" y="9251950"/>
            <a:ext cx="369887" cy="381000"/>
          </a:xfrm>
          <a:custGeom>
            <a:avLst/>
            <a:gdLst>
              <a:gd name="T0" fmla="*/ 184944 w 21600"/>
              <a:gd name="T1" fmla="*/ 190500 h 21600"/>
              <a:gd name="T2" fmla="*/ 184944 w 21600"/>
              <a:gd name="T3" fmla="*/ 190500 h 21600"/>
              <a:gd name="T4" fmla="*/ 184944 w 21600"/>
              <a:gd name="T5" fmla="*/ 190500 h 21600"/>
              <a:gd name="T6" fmla="*/ 184944 w 21600"/>
              <a:gd name="T7" fmla="*/ 19050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lgn="ctr">
              <a:defRPr sz="3600">
                <a:solidFill>
                  <a:srgbClr val="000000"/>
                </a:solidFill>
                <a:latin typeface="Helvetica Light" charset="0"/>
                <a:ea typeface="Helvetica Light" charset="0"/>
                <a:cs typeface="Helvetica Light" charset="0"/>
                <a:sym typeface="Helvetica Light" charset="0"/>
              </a:defRPr>
            </a:lvl1pPr>
            <a:lvl2pPr marL="742950" indent="-285750" algn="ctr">
              <a:defRPr sz="3600">
                <a:solidFill>
                  <a:srgbClr val="000000"/>
                </a:solidFill>
                <a:latin typeface="Helvetica Light" charset="0"/>
                <a:ea typeface="Helvetica Light" charset="0"/>
                <a:cs typeface="Helvetica Light" charset="0"/>
                <a:sym typeface="Helvetica Light" charset="0"/>
              </a:defRPr>
            </a:lvl2pPr>
            <a:lvl3pPr marL="1143000" indent="-228600" algn="ctr">
              <a:defRPr sz="3600">
                <a:solidFill>
                  <a:srgbClr val="000000"/>
                </a:solidFill>
                <a:latin typeface="Helvetica Light" charset="0"/>
                <a:ea typeface="Helvetica Light" charset="0"/>
                <a:cs typeface="Helvetica Light" charset="0"/>
                <a:sym typeface="Helvetica Light" charset="0"/>
              </a:defRPr>
            </a:lvl3pPr>
            <a:lvl4pPr marL="1600200" indent="-228600" algn="ctr">
              <a:defRPr sz="3600">
                <a:solidFill>
                  <a:srgbClr val="000000"/>
                </a:solidFill>
                <a:latin typeface="Helvetica Light" charset="0"/>
                <a:ea typeface="Helvetica Light" charset="0"/>
                <a:cs typeface="Helvetica Light" charset="0"/>
                <a:sym typeface="Helvetica Light" charset="0"/>
              </a:defRPr>
            </a:lvl4pPr>
            <a:lvl5pPr marL="2057400" indent="-228600" algn="ctr">
              <a:defRPr sz="3600">
                <a:solidFill>
                  <a:srgbClr val="000000"/>
                </a:solidFill>
                <a:latin typeface="Helvetica Light" charset="0"/>
                <a:ea typeface="Helvetica Light" charset="0"/>
                <a:cs typeface="Helvetica Light" charset="0"/>
                <a:sym typeface="Helvetica Light" charset="0"/>
              </a:defRPr>
            </a:lvl5pPr>
            <a:lvl6pPr marL="25146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0" marR="0" lvl="0" indent="0" algn="ctr" defTabSz="584200" rtl="0" eaLnBrk="1" fontAlgn="base" latinLnBrk="0" hangingPunct="0">
              <a:lnSpc>
                <a:spcPct val="100000"/>
              </a:lnSpc>
              <a:spcBef>
                <a:spcPct val="0"/>
              </a:spcBef>
              <a:spcAft>
                <a:spcPct val="0"/>
              </a:spcAft>
              <a:buClrTx/>
              <a:buSzTx/>
              <a:buFontTx/>
              <a:buNone/>
              <a:tabLst/>
              <a:defRPr/>
            </a:pPr>
            <a:fld id="{B28A5818-34D0-475A-B4B5-2C978751BBE3}" type="slidenum">
              <a:rPr kumimoji="0" lang="es-ES" altLang="es-ES" sz="1800" b="0" i="0" u="none" strike="noStrike" kern="1200" cap="none" spc="0" normalizeH="0" baseline="0" noProof="0">
                <a:ln>
                  <a:noFill/>
                </a:ln>
                <a:solidFill>
                  <a:srgbClr val="000000"/>
                </a:solidFill>
                <a:effectLst/>
                <a:uLnTx/>
                <a:uFillTx/>
                <a:latin typeface="Helvetica Light" charset="0"/>
                <a:sym typeface="Helvetica Light" charset="0"/>
              </a:rPr>
              <a:pPr marL="0" marR="0" lvl="0" indent="0" algn="ctr" defTabSz="584200" rtl="0" eaLnBrk="1" fontAlgn="base" latinLnBrk="0" hangingPunct="0">
                <a:lnSpc>
                  <a:spcPct val="100000"/>
                </a:lnSpc>
                <a:spcBef>
                  <a:spcPct val="0"/>
                </a:spcBef>
                <a:spcAft>
                  <a:spcPct val="0"/>
                </a:spcAft>
                <a:buClrTx/>
                <a:buSzTx/>
                <a:buFontTx/>
                <a:buNone/>
                <a:tabLst/>
                <a:defRPr/>
              </a:pPr>
              <a:t>20</a:t>
            </a:fld>
            <a:endParaRPr kumimoji="0" lang="es-ES" altLang="es-ES" sz="3600" b="0" i="0" u="none" strike="noStrike" kern="1200" cap="none" spc="0" normalizeH="0" baseline="0" noProof="0">
              <a:ln>
                <a:noFill/>
              </a:ln>
              <a:solidFill>
                <a:srgbClr val="000000"/>
              </a:solidFill>
              <a:effectLst/>
              <a:uLnTx/>
              <a:uFillTx/>
              <a:latin typeface="Helvetica Light" charset="0"/>
              <a:sym typeface="Helvetica Light" charset="0"/>
            </a:endParaRPr>
          </a:p>
        </p:txBody>
      </p:sp>
      <p:sp>
        <p:nvSpPr>
          <p:cNvPr id="16390" name="AutoShape 5">
            <a:extLst>
              <a:ext uri="{FF2B5EF4-FFF2-40B4-BE49-F238E27FC236}">
                <a16:creationId xmlns:a16="http://schemas.microsoft.com/office/drawing/2014/main" id="{C620AEFA-FB64-ACAF-FC10-353316D38095}"/>
              </a:ext>
            </a:extLst>
          </p:cNvPr>
          <p:cNvSpPr>
            <a:spLocks/>
          </p:cNvSpPr>
          <p:nvPr/>
        </p:nvSpPr>
        <p:spPr bwMode="auto">
          <a:xfrm>
            <a:off x="1300411" y="2712515"/>
            <a:ext cx="10897939" cy="5826521"/>
          </a:xfrm>
          <a:custGeom>
            <a:avLst/>
            <a:gdLst>
              <a:gd name="T0" fmla="*/ 5549900 w 21600"/>
              <a:gd name="T1" fmla="*/ 1111250 h 21600"/>
              <a:gd name="T2" fmla="*/ 5549900 w 21600"/>
              <a:gd name="T3" fmla="*/ 1111250 h 21600"/>
              <a:gd name="T4" fmla="*/ 5549900 w 21600"/>
              <a:gd name="T5" fmla="*/ 1111250 h 21600"/>
              <a:gd name="T6" fmla="*/ 5549900 w 21600"/>
              <a:gd name="T7" fmla="*/ 111125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lgn="ctr" defTabSz="560388">
              <a:defRPr sz="3600">
                <a:solidFill>
                  <a:srgbClr val="000000"/>
                </a:solidFill>
                <a:latin typeface="Helvetica Light" charset="0"/>
                <a:ea typeface="Helvetica Light" charset="0"/>
                <a:cs typeface="Helvetica Light" charset="0"/>
                <a:sym typeface="Helvetica Light" charset="0"/>
              </a:defRPr>
            </a:lvl1pPr>
            <a:lvl2pPr marL="742950" indent="-285750" algn="ctr" defTabSz="560388">
              <a:defRPr sz="3600">
                <a:solidFill>
                  <a:srgbClr val="000000"/>
                </a:solidFill>
                <a:latin typeface="Helvetica Light" charset="0"/>
                <a:ea typeface="Helvetica Light" charset="0"/>
                <a:cs typeface="Helvetica Light" charset="0"/>
                <a:sym typeface="Helvetica Light" charset="0"/>
              </a:defRPr>
            </a:lvl2pPr>
            <a:lvl3pPr marL="1143000" indent="-228600" algn="ctr" defTabSz="560388">
              <a:defRPr sz="3600">
                <a:solidFill>
                  <a:srgbClr val="000000"/>
                </a:solidFill>
                <a:latin typeface="Helvetica Light" charset="0"/>
                <a:ea typeface="Helvetica Light" charset="0"/>
                <a:cs typeface="Helvetica Light" charset="0"/>
                <a:sym typeface="Helvetica Light" charset="0"/>
              </a:defRPr>
            </a:lvl3pPr>
            <a:lvl4pPr marL="1600200" indent="-228600" algn="ctr" defTabSz="560388">
              <a:defRPr sz="3600">
                <a:solidFill>
                  <a:srgbClr val="000000"/>
                </a:solidFill>
                <a:latin typeface="Helvetica Light" charset="0"/>
                <a:ea typeface="Helvetica Light" charset="0"/>
                <a:cs typeface="Helvetica Light" charset="0"/>
                <a:sym typeface="Helvetica Light" charset="0"/>
              </a:defRPr>
            </a:lvl4pPr>
            <a:lvl5pPr marL="2057400" indent="-228600" algn="ctr" defTabSz="560388">
              <a:defRPr sz="3600">
                <a:solidFill>
                  <a:srgbClr val="000000"/>
                </a:solidFill>
                <a:latin typeface="Helvetica Light" charset="0"/>
                <a:ea typeface="Helvetica Light" charset="0"/>
                <a:cs typeface="Helvetica Light" charset="0"/>
                <a:sym typeface="Helvetica Light" charset="0"/>
              </a:defRPr>
            </a:lvl5pPr>
            <a:lvl6pPr marL="2514600" indent="-228600" algn="ctr" defTabSz="56038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56038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56038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56038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0" marR="0" lvl="0" indent="0" algn="just" defTabSz="560388" rtl="0" eaLnBrk="1" fontAlgn="base" latinLnBrk="0" hangingPunct="0">
              <a:lnSpc>
                <a:spcPct val="100000"/>
              </a:lnSpc>
              <a:spcBef>
                <a:spcPts val="4000"/>
              </a:spcBef>
              <a:spcAft>
                <a:spcPct val="0"/>
              </a:spcAft>
              <a:buClrTx/>
              <a:buSzTx/>
              <a:buFontTx/>
              <a:buNone/>
              <a:tabLst/>
              <a:defRPr/>
            </a:pPr>
            <a:r>
              <a:rPr lang="es-ES" altLang="es-ES" sz="2600" dirty="0"/>
              <a:t>Para la implementación se uso una metodología ágil en la que se plantearon tareas dentro de </a:t>
            </a:r>
            <a:r>
              <a:rPr lang="es-ES" altLang="es-ES" sz="2600" dirty="0" err="1"/>
              <a:t>sprints</a:t>
            </a:r>
            <a:r>
              <a:rPr lang="es-ES" altLang="es-ES" sz="2600" dirty="0"/>
              <a:t> de dos semanas de duración donde se busco realizar entregables incrementables. </a:t>
            </a:r>
          </a:p>
          <a:p>
            <a:pPr marL="0" marR="0" lvl="0" indent="0" algn="just" defTabSz="560388" rtl="0" eaLnBrk="1" fontAlgn="base" latinLnBrk="0" hangingPunct="0">
              <a:lnSpc>
                <a:spcPct val="100000"/>
              </a:lnSpc>
              <a:spcBef>
                <a:spcPts val="4000"/>
              </a:spcBef>
              <a:spcAft>
                <a:spcPct val="0"/>
              </a:spcAft>
              <a:buClrTx/>
              <a:buSzTx/>
              <a:buFontTx/>
              <a:buNone/>
              <a:tabLst/>
              <a:defRPr/>
            </a:pPr>
            <a:r>
              <a:rPr lang="es-ES" altLang="es-ES" sz="2600" dirty="0"/>
              <a:t>En su totalidad el desarrollo termino llevando tres </a:t>
            </a:r>
            <a:r>
              <a:rPr lang="es-ES" altLang="es-ES" sz="2600" dirty="0" err="1"/>
              <a:t>sprints</a:t>
            </a:r>
            <a:r>
              <a:rPr lang="es-ES" altLang="es-ES" sz="2600" dirty="0"/>
              <a:t> para el desarrollo de los prototipos funcionales en los dispositivos IoT y cuatro </a:t>
            </a:r>
            <a:r>
              <a:rPr lang="es-ES" altLang="es-ES" sz="2600" dirty="0" err="1"/>
              <a:t>sprints</a:t>
            </a:r>
            <a:r>
              <a:rPr lang="es-ES" altLang="es-ES" sz="2600" dirty="0"/>
              <a:t> para el desarrollo de la aplicación web.</a:t>
            </a:r>
          </a:p>
        </p:txBody>
      </p:sp>
      <p:sp>
        <p:nvSpPr>
          <p:cNvPr id="16391" name="AutoShape 6">
            <a:extLst>
              <a:ext uri="{FF2B5EF4-FFF2-40B4-BE49-F238E27FC236}">
                <a16:creationId xmlns:a16="http://schemas.microsoft.com/office/drawing/2014/main" id="{11B8CC09-293F-9CBD-1717-0554F0888496}"/>
              </a:ext>
            </a:extLst>
          </p:cNvPr>
          <p:cNvSpPr>
            <a:spLocks/>
          </p:cNvSpPr>
          <p:nvPr/>
        </p:nvSpPr>
        <p:spPr bwMode="auto">
          <a:xfrm>
            <a:off x="1323975" y="357188"/>
            <a:ext cx="10874375" cy="893762"/>
          </a:xfrm>
          <a:custGeom>
            <a:avLst/>
            <a:gdLst>
              <a:gd name="T0" fmla="*/ 5437188 w 21600"/>
              <a:gd name="T1" fmla="*/ 446881 h 21600"/>
              <a:gd name="T2" fmla="*/ 5437188 w 21600"/>
              <a:gd name="T3" fmla="*/ 446881 h 21600"/>
              <a:gd name="T4" fmla="*/ 5437188 w 21600"/>
              <a:gd name="T5" fmla="*/ 446881 h 21600"/>
              <a:gd name="T6" fmla="*/ 5437188 w 21600"/>
              <a:gd name="T7" fmla="*/ 446881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algn="ctr" defTabSz="379413">
              <a:defRPr sz="3600">
                <a:solidFill>
                  <a:srgbClr val="000000"/>
                </a:solidFill>
                <a:latin typeface="Helvetica Light" charset="0"/>
                <a:ea typeface="Helvetica Light" charset="0"/>
                <a:cs typeface="Helvetica Light" charset="0"/>
                <a:sym typeface="Helvetica Light" charset="0"/>
              </a:defRPr>
            </a:lvl1pPr>
            <a:lvl2pPr marL="742950" indent="-285750" algn="ctr" defTabSz="379413">
              <a:defRPr sz="3600">
                <a:solidFill>
                  <a:srgbClr val="000000"/>
                </a:solidFill>
                <a:latin typeface="Helvetica Light" charset="0"/>
                <a:ea typeface="Helvetica Light" charset="0"/>
                <a:cs typeface="Helvetica Light" charset="0"/>
                <a:sym typeface="Helvetica Light" charset="0"/>
              </a:defRPr>
            </a:lvl2pPr>
            <a:lvl3pPr marL="1143000" indent="-228600" algn="ctr" defTabSz="379413">
              <a:defRPr sz="3600">
                <a:solidFill>
                  <a:srgbClr val="000000"/>
                </a:solidFill>
                <a:latin typeface="Helvetica Light" charset="0"/>
                <a:ea typeface="Helvetica Light" charset="0"/>
                <a:cs typeface="Helvetica Light" charset="0"/>
                <a:sym typeface="Helvetica Light" charset="0"/>
              </a:defRPr>
            </a:lvl3pPr>
            <a:lvl4pPr marL="1600200" indent="-228600" algn="ctr" defTabSz="379413">
              <a:defRPr sz="3600">
                <a:solidFill>
                  <a:srgbClr val="000000"/>
                </a:solidFill>
                <a:latin typeface="Helvetica Light" charset="0"/>
                <a:ea typeface="Helvetica Light" charset="0"/>
                <a:cs typeface="Helvetica Light" charset="0"/>
                <a:sym typeface="Helvetica Light" charset="0"/>
              </a:defRPr>
            </a:lvl4pPr>
            <a:lvl5pPr marL="2057400" indent="-228600" algn="ctr" defTabSz="379413">
              <a:defRPr sz="3600">
                <a:solidFill>
                  <a:srgbClr val="000000"/>
                </a:solidFill>
                <a:latin typeface="Helvetica Light" charset="0"/>
                <a:ea typeface="Helvetica Light" charset="0"/>
                <a:cs typeface="Helvetica Light" charset="0"/>
                <a:sym typeface="Helvetica Light" charset="0"/>
              </a:defRPr>
            </a:lvl5pPr>
            <a:lvl6pPr marL="25146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0" marR="0" lvl="0" indent="0" algn="l" defTabSz="379413" rtl="0" eaLnBrk="1" fontAlgn="base" latinLnBrk="0" hangingPunct="0">
              <a:lnSpc>
                <a:spcPct val="100000"/>
              </a:lnSpc>
              <a:spcBef>
                <a:spcPct val="0"/>
              </a:spcBef>
              <a:spcAft>
                <a:spcPct val="0"/>
              </a:spcAft>
              <a:buClrTx/>
              <a:buSzTx/>
              <a:buFontTx/>
              <a:buNone/>
              <a:tabLst/>
              <a:defRPr/>
            </a:pPr>
            <a:r>
              <a:rPr kumimoji="0" lang="es-ES" altLang="es-ES" sz="5200" b="1" i="0" u="none" strike="noStrike" kern="1200" cap="none" spc="0" normalizeH="0" baseline="0" noProof="0" dirty="0">
                <a:ln>
                  <a:noFill/>
                </a:ln>
                <a:solidFill>
                  <a:srgbClr val="000000"/>
                </a:solidFill>
                <a:effectLst/>
                <a:uLnTx/>
                <a:uFillTx/>
                <a:latin typeface="Helvetica Light" charset="0"/>
                <a:sym typeface="Helvetica Light" charset="0"/>
              </a:rPr>
              <a:t>Diseño e </a:t>
            </a:r>
            <a:r>
              <a:rPr lang="es-ES" altLang="es-ES" sz="5200" b="1" dirty="0"/>
              <a:t>Implementación</a:t>
            </a:r>
            <a:endParaRPr kumimoji="0" lang="es-ES" altLang="es-ES" sz="5200" b="1" i="0" u="none" strike="noStrike" kern="1200" cap="none" spc="0" normalizeH="0" baseline="0" noProof="0" dirty="0">
              <a:ln>
                <a:noFill/>
              </a:ln>
              <a:solidFill>
                <a:srgbClr val="000000"/>
              </a:solidFill>
              <a:effectLst/>
              <a:uLnTx/>
              <a:uFillTx/>
              <a:latin typeface="Helvetica Light" charset="0"/>
              <a:sym typeface="Helvetica Light" charset="0"/>
            </a:endParaRPr>
          </a:p>
        </p:txBody>
      </p:sp>
      <p:sp>
        <p:nvSpPr>
          <p:cNvPr id="16392" name="AutoShape 7">
            <a:extLst>
              <a:ext uri="{FF2B5EF4-FFF2-40B4-BE49-F238E27FC236}">
                <a16:creationId xmlns:a16="http://schemas.microsoft.com/office/drawing/2014/main" id="{8158E497-2BFF-A00B-870B-A453C03DB4A1}"/>
              </a:ext>
            </a:extLst>
          </p:cNvPr>
          <p:cNvSpPr>
            <a:spLocks/>
          </p:cNvSpPr>
          <p:nvPr/>
        </p:nvSpPr>
        <p:spPr bwMode="auto">
          <a:xfrm>
            <a:off x="1300411" y="1316164"/>
            <a:ext cx="11061700" cy="647700"/>
          </a:xfrm>
          <a:custGeom>
            <a:avLst/>
            <a:gdLst>
              <a:gd name="T0" fmla="*/ 5530850 w 21600"/>
              <a:gd name="T1" fmla="*/ 323850 h 21600"/>
              <a:gd name="T2" fmla="*/ 5530850 w 21600"/>
              <a:gd name="T3" fmla="*/ 323850 h 21600"/>
              <a:gd name="T4" fmla="*/ 5530850 w 21600"/>
              <a:gd name="T5" fmla="*/ 323850 h 21600"/>
              <a:gd name="T6" fmla="*/ 5530850 w 21600"/>
              <a:gd name="T7" fmla="*/ 32385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lvl1pPr algn="ctr">
              <a:defRPr sz="3600">
                <a:solidFill>
                  <a:srgbClr val="000000"/>
                </a:solidFill>
                <a:latin typeface="Helvetica Light" charset="0"/>
                <a:ea typeface="Helvetica Light" charset="0"/>
                <a:cs typeface="Helvetica Light" charset="0"/>
                <a:sym typeface="Helvetica Light" charset="0"/>
              </a:defRPr>
            </a:lvl1pPr>
            <a:lvl2pPr marL="742950" indent="-285750" algn="ctr">
              <a:defRPr sz="3600">
                <a:solidFill>
                  <a:srgbClr val="000000"/>
                </a:solidFill>
                <a:latin typeface="Helvetica Light" charset="0"/>
                <a:ea typeface="Helvetica Light" charset="0"/>
                <a:cs typeface="Helvetica Light" charset="0"/>
                <a:sym typeface="Helvetica Light" charset="0"/>
              </a:defRPr>
            </a:lvl2pPr>
            <a:lvl3pPr marL="1143000" indent="-228600" algn="ctr">
              <a:defRPr sz="3600">
                <a:solidFill>
                  <a:srgbClr val="000000"/>
                </a:solidFill>
                <a:latin typeface="Helvetica Light" charset="0"/>
                <a:ea typeface="Helvetica Light" charset="0"/>
                <a:cs typeface="Helvetica Light" charset="0"/>
                <a:sym typeface="Helvetica Light" charset="0"/>
              </a:defRPr>
            </a:lvl3pPr>
            <a:lvl4pPr marL="1600200" indent="-228600" algn="ctr">
              <a:defRPr sz="3600">
                <a:solidFill>
                  <a:srgbClr val="000000"/>
                </a:solidFill>
                <a:latin typeface="Helvetica Light" charset="0"/>
                <a:ea typeface="Helvetica Light" charset="0"/>
                <a:cs typeface="Helvetica Light" charset="0"/>
                <a:sym typeface="Helvetica Light" charset="0"/>
              </a:defRPr>
            </a:lvl4pPr>
            <a:lvl5pPr marL="2057400" indent="-228600" algn="ctr">
              <a:defRPr sz="3600">
                <a:solidFill>
                  <a:srgbClr val="000000"/>
                </a:solidFill>
                <a:latin typeface="Helvetica Light" charset="0"/>
                <a:ea typeface="Helvetica Light" charset="0"/>
                <a:cs typeface="Helvetica Light" charset="0"/>
                <a:sym typeface="Helvetica Light" charset="0"/>
              </a:defRPr>
            </a:lvl5pPr>
            <a:lvl6pPr marL="25146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0" marR="0" lvl="0" indent="0" algn="just" defTabSz="584200" rtl="0" eaLnBrk="1" fontAlgn="base" latinLnBrk="0" hangingPunct="0">
              <a:lnSpc>
                <a:spcPct val="100000"/>
              </a:lnSpc>
              <a:spcBef>
                <a:spcPct val="0"/>
              </a:spcBef>
              <a:spcAft>
                <a:spcPct val="0"/>
              </a:spcAft>
              <a:buClrTx/>
              <a:buSzTx/>
              <a:buFontTx/>
              <a:buNone/>
              <a:tabLst/>
              <a:defRPr/>
            </a:pPr>
            <a:r>
              <a:rPr kumimoji="0" lang="es-ES" altLang="es-ES" sz="3600" b="0" i="0" u="none" strike="noStrike" kern="1200" cap="none" spc="0" normalizeH="0" baseline="0" noProof="0" dirty="0">
                <a:ln>
                  <a:noFill/>
                </a:ln>
                <a:solidFill>
                  <a:srgbClr val="000000"/>
                </a:solidFill>
                <a:effectLst/>
                <a:uLnTx/>
                <a:uFillTx/>
                <a:latin typeface="Helvetica Light" charset="0"/>
                <a:sym typeface="Helvetica Light" charset="0"/>
              </a:rPr>
              <a:t>Etapa de Implementación </a:t>
            </a:r>
          </a:p>
        </p:txBody>
      </p:sp>
      <p:pic>
        <p:nvPicPr>
          <p:cNvPr id="4098" name="Picture 2" descr="Imágenes De Metodologia Agil">
            <a:extLst>
              <a:ext uri="{FF2B5EF4-FFF2-40B4-BE49-F238E27FC236}">
                <a16:creationId xmlns:a16="http://schemas.microsoft.com/office/drawing/2014/main" id="{D42F92B1-6B84-207F-52B0-54811CEB82C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03217" y="5298677"/>
            <a:ext cx="3951238" cy="36163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4400083"/>
      </p:ext>
    </p:extLst>
  </p:cSld>
  <p:clrMapOvr>
    <a:masterClrMapping/>
  </p:clrMapOvr>
  <p:transition spd="med">
    <p:push/>
  </p:transition>
</p:sld>
</file>

<file path=ppt/slides/slide21.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BE5180D-FEFF-F60F-E773-39707E9F5A1A}"/>
              </a:ext>
            </a:extLst>
          </p:cNvPr>
          <p:cNvSpPr/>
          <p:nvPr/>
        </p:nvSpPr>
        <p:spPr bwMode="auto">
          <a:xfrm>
            <a:off x="11644325" y="9485312"/>
            <a:ext cx="1360475" cy="240853"/>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50800" tIns="50800" rIns="50800" bIns="50800" numCol="1" rtlCol="0" anchor="ctr" anchorCtr="0" compatLnSpc="1">
            <a:prstTxWarp prst="textNoShape">
              <a:avLst/>
            </a:prstTxWarp>
          </a:bodyPr>
          <a:lstStyle/>
          <a:p>
            <a:pPr marL="228600" marR="0" indent="0" algn="ctr" defTabSz="584200" rtl="0" eaLnBrk="1" fontAlgn="base" latinLnBrk="0" hangingPunct="0">
              <a:lnSpc>
                <a:spcPct val="100000"/>
              </a:lnSpc>
              <a:spcBef>
                <a:spcPct val="0"/>
              </a:spcBef>
              <a:spcAft>
                <a:spcPct val="0"/>
              </a:spcAft>
              <a:buClrTx/>
              <a:buSzTx/>
              <a:buFontTx/>
              <a:buNone/>
              <a:tabLst/>
            </a:pPr>
            <a:endParaRPr kumimoji="0" lang="es-ES" sz="3600" b="0" i="0" u="none" strike="noStrike" cap="none" normalizeH="0" baseline="0">
              <a:ln>
                <a:noFill/>
              </a:ln>
              <a:solidFill>
                <a:srgbClr val="000000"/>
              </a:solidFill>
              <a:effectLst/>
              <a:latin typeface="Helvetica Light" charset="0"/>
              <a:ea typeface="Helvetica Light" charset="0"/>
              <a:cs typeface="Helvetica Light" charset="0"/>
              <a:sym typeface="Helvetica Light" charset="0"/>
            </a:endParaRPr>
          </a:p>
        </p:txBody>
      </p:sp>
      <p:pic>
        <p:nvPicPr>
          <p:cNvPr id="16386" name="Picture 1">
            <a:extLst>
              <a:ext uri="{FF2B5EF4-FFF2-40B4-BE49-F238E27FC236}">
                <a16:creationId xmlns:a16="http://schemas.microsoft.com/office/drawing/2014/main" id="{E88BF5F6-494F-9841-375F-34F42CBAF94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651875" y="8516938"/>
            <a:ext cx="1087438" cy="1108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6387" name="Picture 2">
            <a:extLst>
              <a:ext uri="{FF2B5EF4-FFF2-40B4-BE49-F238E27FC236}">
                <a16:creationId xmlns:a16="http://schemas.microsoft.com/office/drawing/2014/main" id="{959EB174-6C55-C8FC-0BFB-6D661E3796CF}"/>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218738" y="8516938"/>
            <a:ext cx="1016000" cy="1108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6388" name="Picture 3">
            <a:extLst>
              <a:ext uri="{FF2B5EF4-FFF2-40B4-BE49-F238E27FC236}">
                <a16:creationId xmlns:a16="http://schemas.microsoft.com/office/drawing/2014/main" id="{72BE1D36-33FC-B0C7-250E-118460F3C35C}"/>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1714163" y="8562975"/>
            <a:ext cx="1016000" cy="1016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6389" name="AutoShape 4">
            <a:extLst>
              <a:ext uri="{FF2B5EF4-FFF2-40B4-BE49-F238E27FC236}">
                <a16:creationId xmlns:a16="http://schemas.microsoft.com/office/drawing/2014/main" id="{E2AFAA1F-7557-87DE-8F41-EFB85344C88E}"/>
              </a:ext>
            </a:extLst>
          </p:cNvPr>
          <p:cNvSpPr>
            <a:spLocks/>
          </p:cNvSpPr>
          <p:nvPr/>
        </p:nvSpPr>
        <p:spPr bwMode="auto">
          <a:xfrm>
            <a:off x="6310313" y="9251950"/>
            <a:ext cx="369887" cy="381000"/>
          </a:xfrm>
          <a:custGeom>
            <a:avLst/>
            <a:gdLst>
              <a:gd name="T0" fmla="*/ 184944 w 21600"/>
              <a:gd name="T1" fmla="*/ 190500 h 21600"/>
              <a:gd name="T2" fmla="*/ 184944 w 21600"/>
              <a:gd name="T3" fmla="*/ 190500 h 21600"/>
              <a:gd name="T4" fmla="*/ 184944 w 21600"/>
              <a:gd name="T5" fmla="*/ 190500 h 21600"/>
              <a:gd name="T6" fmla="*/ 184944 w 21600"/>
              <a:gd name="T7" fmla="*/ 19050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lgn="ctr">
              <a:defRPr sz="3600">
                <a:solidFill>
                  <a:srgbClr val="000000"/>
                </a:solidFill>
                <a:latin typeface="Helvetica Light" charset="0"/>
                <a:ea typeface="Helvetica Light" charset="0"/>
                <a:cs typeface="Helvetica Light" charset="0"/>
                <a:sym typeface="Helvetica Light" charset="0"/>
              </a:defRPr>
            </a:lvl1pPr>
            <a:lvl2pPr marL="742950" indent="-285750" algn="ctr">
              <a:defRPr sz="3600">
                <a:solidFill>
                  <a:srgbClr val="000000"/>
                </a:solidFill>
                <a:latin typeface="Helvetica Light" charset="0"/>
                <a:ea typeface="Helvetica Light" charset="0"/>
                <a:cs typeface="Helvetica Light" charset="0"/>
                <a:sym typeface="Helvetica Light" charset="0"/>
              </a:defRPr>
            </a:lvl2pPr>
            <a:lvl3pPr marL="1143000" indent="-228600" algn="ctr">
              <a:defRPr sz="3600">
                <a:solidFill>
                  <a:srgbClr val="000000"/>
                </a:solidFill>
                <a:latin typeface="Helvetica Light" charset="0"/>
                <a:ea typeface="Helvetica Light" charset="0"/>
                <a:cs typeface="Helvetica Light" charset="0"/>
                <a:sym typeface="Helvetica Light" charset="0"/>
              </a:defRPr>
            </a:lvl3pPr>
            <a:lvl4pPr marL="1600200" indent="-228600" algn="ctr">
              <a:defRPr sz="3600">
                <a:solidFill>
                  <a:srgbClr val="000000"/>
                </a:solidFill>
                <a:latin typeface="Helvetica Light" charset="0"/>
                <a:ea typeface="Helvetica Light" charset="0"/>
                <a:cs typeface="Helvetica Light" charset="0"/>
                <a:sym typeface="Helvetica Light" charset="0"/>
              </a:defRPr>
            </a:lvl4pPr>
            <a:lvl5pPr marL="2057400" indent="-228600" algn="ctr">
              <a:defRPr sz="3600">
                <a:solidFill>
                  <a:srgbClr val="000000"/>
                </a:solidFill>
                <a:latin typeface="Helvetica Light" charset="0"/>
                <a:ea typeface="Helvetica Light" charset="0"/>
                <a:cs typeface="Helvetica Light" charset="0"/>
                <a:sym typeface="Helvetica Light" charset="0"/>
              </a:defRPr>
            </a:lvl5pPr>
            <a:lvl6pPr marL="25146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0" marR="0" lvl="0" indent="0" algn="ctr" defTabSz="584200" rtl="0" eaLnBrk="1" fontAlgn="base" latinLnBrk="0" hangingPunct="0">
              <a:lnSpc>
                <a:spcPct val="100000"/>
              </a:lnSpc>
              <a:spcBef>
                <a:spcPct val="0"/>
              </a:spcBef>
              <a:spcAft>
                <a:spcPct val="0"/>
              </a:spcAft>
              <a:buClrTx/>
              <a:buSzTx/>
              <a:buFontTx/>
              <a:buNone/>
              <a:tabLst/>
              <a:defRPr/>
            </a:pPr>
            <a:fld id="{B28A5818-34D0-475A-B4B5-2C978751BBE3}" type="slidenum">
              <a:rPr kumimoji="0" lang="es-ES" altLang="es-ES" sz="1800" b="0" i="0" u="none" strike="noStrike" kern="1200" cap="none" spc="0" normalizeH="0" baseline="0" noProof="0">
                <a:ln>
                  <a:noFill/>
                </a:ln>
                <a:solidFill>
                  <a:srgbClr val="000000"/>
                </a:solidFill>
                <a:effectLst/>
                <a:uLnTx/>
                <a:uFillTx/>
                <a:latin typeface="Helvetica Light" charset="0"/>
                <a:sym typeface="Helvetica Light" charset="0"/>
              </a:rPr>
              <a:pPr marL="0" marR="0" lvl="0" indent="0" algn="ctr" defTabSz="584200" rtl="0" eaLnBrk="1" fontAlgn="base" latinLnBrk="0" hangingPunct="0">
                <a:lnSpc>
                  <a:spcPct val="100000"/>
                </a:lnSpc>
                <a:spcBef>
                  <a:spcPct val="0"/>
                </a:spcBef>
                <a:spcAft>
                  <a:spcPct val="0"/>
                </a:spcAft>
                <a:buClrTx/>
                <a:buSzTx/>
                <a:buFontTx/>
                <a:buNone/>
                <a:tabLst/>
                <a:defRPr/>
              </a:pPr>
              <a:t>21</a:t>
            </a:fld>
            <a:endParaRPr kumimoji="0" lang="es-ES" altLang="es-ES" sz="3600" b="0" i="0" u="none" strike="noStrike" kern="1200" cap="none" spc="0" normalizeH="0" baseline="0" noProof="0">
              <a:ln>
                <a:noFill/>
              </a:ln>
              <a:solidFill>
                <a:srgbClr val="000000"/>
              </a:solidFill>
              <a:effectLst/>
              <a:uLnTx/>
              <a:uFillTx/>
              <a:latin typeface="Helvetica Light" charset="0"/>
              <a:sym typeface="Helvetica Light" charset="0"/>
            </a:endParaRPr>
          </a:p>
        </p:txBody>
      </p:sp>
      <p:sp>
        <p:nvSpPr>
          <p:cNvPr id="16390" name="AutoShape 5">
            <a:extLst>
              <a:ext uri="{FF2B5EF4-FFF2-40B4-BE49-F238E27FC236}">
                <a16:creationId xmlns:a16="http://schemas.microsoft.com/office/drawing/2014/main" id="{C620AEFA-FB64-ACAF-FC10-353316D38095}"/>
              </a:ext>
            </a:extLst>
          </p:cNvPr>
          <p:cNvSpPr>
            <a:spLocks/>
          </p:cNvSpPr>
          <p:nvPr/>
        </p:nvSpPr>
        <p:spPr bwMode="auto">
          <a:xfrm>
            <a:off x="1358988" y="2769568"/>
            <a:ext cx="11025447" cy="5797326"/>
          </a:xfrm>
          <a:custGeom>
            <a:avLst/>
            <a:gdLst>
              <a:gd name="T0" fmla="*/ 5549900 w 21600"/>
              <a:gd name="T1" fmla="*/ 1111250 h 21600"/>
              <a:gd name="T2" fmla="*/ 5549900 w 21600"/>
              <a:gd name="T3" fmla="*/ 1111250 h 21600"/>
              <a:gd name="T4" fmla="*/ 5549900 w 21600"/>
              <a:gd name="T5" fmla="*/ 1111250 h 21600"/>
              <a:gd name="T6" fmla="*/ 5549900 w 21600"/>
              <a:gd name="T7" fmla="*/ 111125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lgn="ctr" defTabSz="560388">
              <a:defRPr sz="3600">
                <a:solidFill>
                  <a:srgbClr val="000000"/>
                </a:solidFill>
                <a:latin typeface="Helvetica Light" charset="0"/>
                <a:ea typeface="Helvetica Light" charset="0"/>
                <a:cs typeface="Helvetica Light" charset="0"/>
                <a:sym typeface="Helvetica Light" charset="0"/>
              </a:defRPr>
            </a:lvl1pPr>
            <a:lvl2pPr marL="742950" indent="-285750" algn="ctr" defTabSz="560388">
              <a:defRPr sz="3600">
                <a:solidFill>
                  <a:srgbClr val="000000"/>
                </a:solidFill>
                <a:latin typeface="Helvetica Light" charset="0"/>
                <a:ea typeface="Helvetica Light" charset="0"/>
                <a:cs typeface="Helvetica Light" charset="0"/>
                <a:sym typeface="Helvetica Light" charset="0"/>
              </a:defRPr>
            </a:lvl2pPr>
            <a:lvl3pPr marL="1143000" indent="-228600" algn="ctr" defTabSz="560388">
              <a:defRPr sz="3600">
                <a:solidFill>
                  <a:srgbClr val="000000"/>
                </a:solidFill>
                <a:latin typeface="Helvetica Light" charset="0"/>
                <a:ea typeface="Helvetica Light" charset="0"/>
                <a:cs typeface="Helvetica Light" charset="0"/>
                <a:sym typeface="Helvetica Light" charset="0"/>
              </a:defRPr>
            </a:lvl3pPr>
            <a:lvl4pPr marL="1600200" indent="-228600" algn="ctr" defTabSz="560388">
              <a:defRPr sz="3600">
                <a:solidFill>
                  <a:srgbClr val="000000"/>
                </a:solidFill>
                <a:latin typeface="Helvetica Light" charset="0"/>
                <a:ea typeface="Helvetica Light" charset="0"/>
                <a:cs typeface="Helvetica Light" charset="0"/>
                <a:sym typeface="Helvetica Light" charset="0"/>
              </a:defRPr>
            </a:lvl4pPr>
            <a:lvl5pPr marL="2057400" indent="-228600" algn="ctr" defTabSz="560388">
              <a:defRPr sz="3600">
                <a:solidFill>
                  <a:srgbClr val="000000"/>
                </a:solidFill>
                <a:latin typeface="Helvetica Light" charset="0"/>
                <a:ea typeface="Helvetica Light" charset="0"/>
                <a:cs typeface="Helvetica Light" charset="0"/>
                <a:sym typeface="Helvetica Light" charset="0"/>
              </a:defRPr>
            </a:lvl5pPr>
            <a:lvl6pPr marL="2514600" indent="-228600" algn="ctr" defTabSz="56038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56038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56038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56038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0" marR="0" lvl="0" indent="0" algn="just" defTabSz="560388" rtl="0" eaLnBrk="1" fontAlgn="base" latinLnBrk="0" hangingPunct="0">
              <a:lnSpc>
                <a:spcPct val="100000"/>
              </a:lnSpc>
              <a:spcBef>
                <a:spcPts val="4000"/>
              </a:spcBef>
              <a:spcAft>
                <a:spcPct val="0"/>
              </a:spcAft>
              <a:buClrTx/>
              <a:buSzTx/>
              <a:buFontTx/>
              <a:buNone/>
              <a:tabLst/>
              <a:defRPr/>
            </a:pPr>
            <a:r>
              <a:rPr kumimoji="0" lang="es-ES" altLang="es-ES" sz="2600" b="0" i="0" u="none" strike="noStrike" kern="1200" cap="none" spc="0" normalizeH="0" baseline="0" noProof="0" dirty="0">
                <a:ln>
                  <a:noFill/>
                </a:ln>
                <a:solidFill>
                  <a:srgbClr val="000000"/>
                </a:solidFill>
                <a:effectLst/>
                <a:uLnTx/>
                <a:uFillTx/>
                <a:latin typeface="Helvetica Light" charset="0"/>
                <a:sym typeface="Helvetica Light" charset="0"/>
              </a:rPr>
              <a:t>El diseño de</a:t>
            </a:r>
            <a:r>
              <a:rPr lang="es-ES" altLang="es-ES" sz="2600" dirty="0"/>
              <a:t> se comenzó por los prototipos funcionales de dispositivos IoT. En el diseño se busco establecer el uso de diferentes enfoques tecnológicos (microcontroladores y microcomputadores) y sus componentes (sensores diferentes para medir las mismas variables, actuadores para cambiar el ambiente). Por el lado de las comunicaciones y para simplificar se planteo el uso de un solo tipo de protocolo. </a:t>
            </a:r>
          </a:p>
        </p:txBody>
      </p:sp>
      <p:sp>
        <p:nvSpPr>
          <p:cNvPr id="16391" name="AutoShape 6">
            <a:extLst>
              <a:ext uri="{FF2B5EF4-FFF2-40B4-BE49-F238E27FC236}">
                <a16:creationId xmlns:a16="http://schemas.microsoft.com/office/drawing/2014/main" id="{11B8CC09-293F-9CBD-1717-0554F0888496}"/>
              </a:ext>
            </a:extLst>
          </p:cNvPr>
          <p:cNvSpPr>
            <a:spLocks/>
          </p:cNvSpPr>
          <p:nvPr/>
        </p:nvSpPr>
        <p:spPr bwMode="auto">
          <a:xfrm>
            <a:off x="1323975" y="357188"/>
            <a:ext cx="10874375" cy="893762"/>
          </a:xfrm>
          <a:custGeom>
            <a:avLst/>
            <a:gdLst>
              <a:gd name="T0" fmla="*/ 5437188 w 21600"/>
              <a:gd name="T1" fmla="*/ 446881 h 21600"/>
              <a:gd name="T2" fmla="*/ 5437188 w 21600"/>
              <a:gd name="T3" fmla="*/ 446881 h 21600"/>
              <a:gd name="T4" fmla="*/ 5437188 w 21600"/>
              <a:gd name="T5" fmla="*/ 446881 h 21600"/>
              <a:gd name="T6" fmla="*/ 5437188 w 21600"/>
              <a:gd name="T7" fmla="*/ 446881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algn="ctr" defTabSz="379413">
              <a:defRPr sz="3600">
                <a:solidFill>
                  <a:srgbClr val="000000"/>
                </a:solidFill>
                <a:latin typeface="Helvetica Light" charset="0"/>
                <a:ea typeface="Helvetica Light" charset="0"/>
                <a:cs typeface="Helvetica Light" charset="0"/>
                <a:sym typeface="Helvetica Light" charset="0"/>
              </a:defRPr>
            </a:lvl1pPr>
            <a:lvl2pPr marL="742950" indent="-285750" algn="ctr" defTabSz="379413">
              <a:defRPr sz="3600">
                <a:solidFill>
                  <a:srgbClr val="000000"/>
                </a:solidFill>
                <a:latin typeface="Helvetica Light" charset="0"/>
                <a:ea typeface="Helvetica Light" charset="0"/>
                <a:cs typeface="Helvetica Light" charset="0"/>
                <a:sym typeface="Helvetica Light" charset="0"/>
              </a:defRPr>
            </a:lvl2pPr>
            <a:lvl3pPr marL="1143000" indent="-228600" algn="ctr" defTabSz="379413">
              <a:defRPr sz="3600">
                <a:solidFill>
                  <a:srgbClr val="000000"/>
                </a:solidFill>
                <a:latin typeface="Helvetica Light" charset="0"/>
                <a:ea typeface="Helvetica Light" charset="0"/>
                <a:cs typeface="Helvetica Light" charset="0"/>
                <a:sym typeface="Helvetica Light" charset="0"/>
              </a:defRPr>
            </a:lvl3pPr>
            <a:lvl4pPr marL="1600200" indent="-228600" algn="ctr" defTabSz="379413">
              <a:defRPr sz="3600">
                <a:solidFill>
                  <a:srgbClr val="000000"/>
                </a:solidFill>
                <a:latin typeface="Helvetica Light" charset="0"/>
                <a:ea typeface="Helvetica Light" charset="0"/>
                <a:cs typeface="Helvetica Light" charset="0"/>
                <a:sym typeface="Helvetica Light" charset="0"/>
              </a:defRPr>
            </a:lvl4pPr>
            <a:lvl5pPr marL="2057400" indent="-228600" algn="ctr" defTabSz="379413">
              <a:defRPr sz="3600">
                <a:solidFill>
                  <a:srgbClr val="000000"/>
                </a:solidFill>
                <a:latin typeface="Helvetica Light" charset="0"/>
                <a:ea typeface="Helvetica Light" charset="0"/>
                <a:cs typeface="Helvetica Light" charset="0"/>
                <a:sym typeface="Helvetica Light" charset="0"/>
              </a:defRPr>
            </a:lvl5pPr>
            <a:lvl6pPr marL="25146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0" marR="0" lvl="0" indent="0" algn="l" defTabSz="379413" rtl="0" eaLnBrk="1" fontAlgn="base" latinLnBrk="0" hangingPunct="0">
              <a:lnSpc>
                <a:spcPct val="100000"/>
              </a:lnSpc>
              <a:spcBef>
                <a:spcPct val="0"/>
              </a:spcBef>
              <a:spcAft>
                <a:spcPct val="0"/>
              </a:spcAft>
              <a:buClrTx/>
              <a:buSzTx/>
              <a:buFontTx/>
              <a:buNone/>
              <a:tabLst/>
              <a:defRPr/>
            </a:pPr>
            <a:r>
              <a:rPr kumimoji="0" lang="es-ES" altLang="es-ES" sz="5200" b="1" i="0" u="none" strike="noStrike" kern="1200" cap="none" spc="0" normalizeH="0" baseline="0" noProof="0" dirty="0">
                <a:ln>
                  <a:noFill/>
                </a:ln>
                <a:solidFill>
                  <a:srgbClr val="000000"/>
                </a:solidFill>
                <a:effectLst/>
                <a:uLnTx/>
                <a:uFillTx/>
                <a:latin typeface="Helvetica Light" charset="0"/>
                <a:sym typeface="Helvetica Light" charset="0"/>
              </a:rPr>
              <a:t>Diseño e </a:t>
            </a:r>
            <a:r>
              <a:rPr lang="es-ES" altLang="es-ES" sz="5200" b="1" dirty="0"/>
              <a:t>Implementación</a:t>
            </a:r>
            <a:endParaRPr kumimoji="0" lang="es-ES" altLang="es-ES" sz="5200" b="1" i="0" u="none" strike="noStrike" kern="1200" cap="none" spc="0" normalizeH="0" baseline="0" noProof="0" dirty="0">
              <a:ln>
                <a:noFill/>
              </a:ln>
              <a:solidFill>
                <a:srgbClr val="000000"/>
              </a:solidFill>
              <a:effectLst/>
              <a:uLnTx/>
              <a:uFillTx/>
              <a:latin typeface="Helvetica Light" charset="0"/>
              <a:sym typeface="Helvetica Light" charset="0"/>
            </a:endParaRPr>
          </a:p>
        </p:txBody>
      </p:sp>
      <p:sp>
        <p:nvSpPr>
          <p:cNvPr id="16392" name="AutoShape 7">
            <a:extLst>
              <a:ext uri="{FF2B5EF4-FFF2-40B4-BE49-F238E27FC236}">
                <a16:creationId xmlns:a16="http://schemas.microsoft.com/office/drawing/2014/main" id="{8158E497-2BFF-A00B-870B-A453C03DB4A1}"/>
              </a:ext>
            </a:extLst>
          </p:cNvPr>
          <p:cNvSpPr>
            <a:spLocks/>
          </p:cNvSpPr>
          <p:nvPr/>
        </p:nvSpPr>
        <p:spPr bwMode="auto">
          <a:xfrm>
            <a:off x="1322735" y="1316658"/>
            <a:ext cx="11061700" cy="647700"/>
          </a:xfrm>
          <a:custGeom>
            <a:avLst/>
            <a:gdLst>
              <a:gd name="T0" fmla="*/ 5530850 w 21600"/>
              <a:gd name="T1" fmla="*/ 323850 h 21600"/>
              <a:gd name="T2" fmla="*/ 5530850 w 21600"/>
              <a:gd name="T3" fmla="*/ 323850 h 21600"/>
              <a:gd name="T4" fmla="*/ 5530850 w 21600"/>
              <a:gd name="T5" fmla="*/ 323850 h 21600"/>
              <a:gd name="T6" fmla="*/ 5530850 w 21600"/>
              <a:gd name="T7" fmla="*/ 32385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lvl1pPr algn="ctr">
              <a:defRPr sz="3600">
                <a:solidFill>
                  <a:srgbClr val="000000"/>
                </a:solidFill>
                <a:latin typeface="Helvetica Light" charset="0"/>
                <a:ea typeface="Helvetica Light" charset="0"/>
                <a:cs typeface="Helvetica Light" charset="0"/>
                <a:sym typeface="Helvetica Light" charset="0"/>
              </a:defRPr>
            </a:lvl1pPr>
            <a:lvl2pPr marL="742950" indent="-285750" algn="ctr">
              <a:defRPr sz="3600">
                <a:solidFill>
                  <a:srgbClr val="000000"/>
                </a:solidFill>
                <a:latin typeface="Helvetica Light" charset="0"/>
                <a:ea typeface="Helvetica Light" charset="0"/>
                <a:cs typeface="Helvetica Light" charset="0"/>
                <a:sym typeface="Helvetica Light" charset="0"/>
              </a:defRPr>
            </a:lvl2pPr>
            <a:lvl3pPr marL="1143000" indent="-228600" algn="ctr">
              <a:defRPr sz="3600">
                <a:solidFill>
                  <a:srgbClr val="000000"/>
                </a:solidFill>
                <a:latin typeface="Helvetica Light" charset="0"/>
                <a:ea typeface="Helvetica Light" charset="0"/>
                <a:cs typeface="Helvetica Light" charset="0"/>
                <a:sym typeface="Helvetica Light" charset="0"/>
              </a:defRPr>
            </a:lvl3pPr>
            <a:lvl4pPr marL="1600200" indent="-228600" algn="ctr">
              <a:defRPr sz="3600">
                <a:solidFill>
                  <a:srgbClr val="000000"/>
                </a:solidFill>
                <a:latin typeface="Helvetica Light" charset="0"/>
                <a:ea typeface="Helvetica Light" charset="0"/>
                <a:cs typeface="Helvetica Light" charset="0"/>
                <a:sym typeface="Helvetica Light" charset="0"/>
              </a:defRPr>
            </a:lvl4pPr>
            <a:lvl5pPr marL="2057400" indent="-228600" algn="ctr">
              <a:defRPr sz="3600">
                <a:solidFill>
                  <a:srgbClr val="000000"/>
                </a:solidFill>
                <a:latin typeface="Helvetica Light" charset="0"/>
                <a:ea typeface="Helvetica Light" charset="0"/>
                <a:cs typeface="Helvetica Light" charset="0"/>
                <a:sym typeface="Helvetica Light" charset="0"/>
              </a:defRPr>
            </a:lvl5pPr>
            <a:lvl6pPr marL="25146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0" marR="0" lvl="0" indent="0" algn="just" defTabSz="584200" rtl="0" eaLnBrk="1" fontAlgn="base" latinLnBrk="0" hangingPunct="0">
              <a:lnSpc>
                <a:spcPct val="100000"/>
              </a:lnSpc>
              <a:spcBef>
                <a:spcPct val="0"/>
              </a:spcBef>
              <a:spcAft>
                <a:spcPct val="0"/>
              </a:spcAft>
              <a:buClrTx/>
              <a:buSzTx/>
              <a:buFontTx/>
              <a:buNone/>
              <a:tabLst/>
              <a:defRPr/>
            </a:pPr>
            <a:r>
              <a:rPr kumimoji="0" lang="es-ES" altLang="es-ES" sz="3200" b="0" i="0" u="none" strike="noStrike" kern="1200" cap="none" spc="0" normalizeH="0" baseline="0" noProof="0" dirty="0">
                <a:ln>
                  <a:noFill/>
                </a:ln>
                <a:solidFill>
                  <a:srgbClr val="000000"/>
                </a:solidFill>
                <a:effectLst/>
                <a:uLnTx/>
                <a:uFillTx/>
                <a:latin typeface="Helvetica Light" charset="0"/>
                <a:sym typeface="Helvetica Light" charset="0"/>
              </a:rPr>
              <a:t>Etapa de Diseño de dispositivos </a:t>
            </a:r>
          </a:p>
        </p:txBody>
      </p:sp>
      <p:pic>
        <p:nvPicPr>
          <p:cNvPr id="3" name="Picture 2">
            <a:extLst>
              <a:ext uri="{FF2B5EF4-FFF2-40B4-BE49-F238E27FC236}">
                <a16:creationId xmlns:a16="http://schemas.microsoft.com/office/drawing/2014/main" id="{6B5AD712-2F67-EFD2-AC45-48951BA60CC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640869" y="5830590"/>
            <a:ext cx="2284825" cy="2042199"/>
          </a:xfrm>
          <a:prstGeom prst="rect">
            <a:avLst/>
          </a:prstGeom>
        </p:spPr>
      </p:pic>
      <p:pic>
        <p:nvPicPr>
          <p:cNvPr id="5" name="Picture 4">
            <a:extLst>
              <a:ext uri="{FF2B5EF4-FFF2-40B4-BE49-F238E27FC236}">
                <a16:creationId xmlns:a16="http://schemas.microsoft.com/office/drawing/2014/main" id="{CE0EE572-D7D2-6ABD-31FF-7898526BEA7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219779" y="5668231"/>
            <a:ext cx="2718398" cy="2042199"/>
          </a:xfrm>
          <a:prstGeom prst="rect">
            <a:avLst/>
          </a:prstGeom>
        </p:spPr>
      </p:pic>
      <p:pic>
        <p:nvPicPr>
          <p:cNvPr id="7" name="Picture 6">
            <a:extLst>
              <a:ext uri="{FF2B5EF4-FFF2-40B4-BE49-F238E27FC236}">
                <a16:creationId xmlns:a16="http://schemas.microsoft.com/office/drawing/2014/main" id="{647DE26E-1574-ED78-0846-FD1E5B96346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232263" y="5738707"/>
            <a:ext cx="2284825" cy="2134082"/>
          </a:xfrm>
          <a:prstGeom prst="rect">
            <a:avLst/>
          </a:prstGeom>
        </p:spPr>
      </p:pic>
      <p:pic>
        <p:nvPicPr>
          <p:cNvPr id="9" name="Picture 8">
            <a:extLst>
              <a:ext uri="{FF2B5EF4-FFF2-40B4-BE49-F238E27FC236}">
                <a16:creationId xmlns:a16="http://schemas.microsoft.com/office/drawing/2014/main" id="{82211DE5-8FCF-A43F-5616-ACEBCC4CCE9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798138" y="5816190"/>
            <a:ext cx="2905038" cy="1746279"/>
          </a:xfrm>
          <a:prstGeom prst="rect">
            <a:avLst/>
          </a:prstGeom>
        </p:spPr>
      </p:pic>
    </p:spTree>
    <p:extLst>
      <p:ext uri="{BB962C8B-B14F-4D97-AF65-F5344CB8AC3E}">
        <p14:creationId xmlns:p14="http://schemas.microsoft.com/office/powerpoint/2010/main" val="319966433"/>
      </p:ext>
    </p:extLst>
  </p:cSld>
  <p:clrMapOvr>
    <a:masterClrMapping/>
  </p:clrMapOvr>
  <p:transition spd="med">
    <p:push/>
  </p:transition>
</p:sld>
</file>

<file path=ppt/slides/slide22.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A12AF54-9636-C720-F37D-C97E64A51556}"/>
              </a:ext>
            </a:extLst>
          </p:cNvPr>
          <p:cNvSpPr/>
          <p:nvPr/>
        </p:nvSpPr>
        <p:spPr bwMode="auto">
          <a:xfrm>
            <a:off x="11644325" y="9485312"/>
            <a:ext cx="1360475" cy="240853"/>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50800" tIns="50800" rIns="50800" bIns="50800" numCol="1" rtlCol="0" anchor="ctr" anchorCtr="0" compatLnSpc="1">
            <a:prstTxWarp prst="textNoShape">
              <a:avLst/>
            </a:prstTxWarp>
          </a:bodyPr>
          <a:lstStyle/>
          <a:p>
            <a:pPr marL="228600" marR="0" indent="0" algn="ctr" defTabSz="584200" rtl="0" eaLnBrk="1" fontAlgn="base" latinLnBrk="0" hangingPunct="0">
              <a:lnSpc>
                <a:spcPct val="100000"/>
              </a:lnSpc>
              <a:spcBef>
                <a:spcPct val="0"/>
              </a:spcBef>
              <a:spcAft>
                <a:spcPct val="0"/>
              </a:spcAft>
              <a:buClrTx/>
              <a:buSzTx/>
              <a:buFontTx/>
              <a:buNone/>
              <a:tabLst/>
            </a:pPr>
            <a:endParaRPr kumimoji="0" lang="es-ES" sz="3600" b="0" i="0" u="none" strike="noStrike" cap="none" normalizeH="0" baseline="0">
              <a:ln>
                <a:noFill/>
              </a:ln>
              <a:solidFill>
                <a:srgbClr val="000000"/>
              </a:solidFill>
              <a:effectLst/>
              <a:latin typeface="Helvetica Light" charset="0"/>
              <a:ea typeface="Helvetica Light" charset="0"/>
              <a:cs typeface="Helvetica Light" charset="0"/>
              <a:sym typeface="Helvetica Light" charset="0"/>
            </a:endParaRPr>
          </a:p>
        </p:txBody>
      </p:sp>
      <p:pic>
        <p:nvPicPr>
          <p:cNvPr id="16386" name="Picture 1">
            <a:extLst>
              <a:ext uri="{FF2B5EF4-FFF2-40B4-BE49-F238E27FC236}">
                <a16:creationId xmlns:a16="http://schemas.microsoft.com/office/drawing/2014/main" id="{E88BF5F6-494F-9841-375F-34F42CBAF94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651875" y="8516938"/>
            <a:ext cx="1087438" cy="1108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6387" name="Picture 2">
            <a:extLst>
              <a:ext uri="{FF2B5EF4-FFF2-40B4-BE49-F238E27FC236}">
                <a16:creationId xmlns:a16="http://schemas.microsoft.com/office/drawing/2014/main" id="{959EB174-6C55-C8FC-0BFB-6D661E3796CF}"/>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218738" y="8516938"/>
            <a:ext cx="1016000" cy="1108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6388" name="Picture 3">
            <a:extLst>
              <a:ext uri="{FF2B5EF4-FFF2-40B4-BE49-F238E27FC236}">
                <a16:creationId xmlns:a16="http://schemas.microsoft.com/office/drawing/2014/main" id="{72BE1D36-33FC-B0C7-250E-118460F3C35C}"/>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1714163" y="8562975"/>
            <a:ext cx="1016000" cy="1016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6389" name="AutoShape 4">
            <a:extLst>
              <a:ext uri="{FF2B5EF4-FFF2-40B4-BE49-F238E27FC236}">
                <a16:creationId xmlns:a16="http://schemas.microsoft.com/office/drawing/2014/main" id="{E2AFAA1F-7557-87DE-8F41-EFB85344C88E}"/>
              </a:ext>
            </a:extLst>
          </p:cNvPr>
          <p:cNvSpPr>
            <a:spLocks/>
          </p:cNvSpPr>
          <p:nvPr/>
        </p:nvSpPr>
        <p:spPr bwMode="auto">
          <a:xfrm>
            <a:off x="6310313" y="9251950"/>
            <a:ext cx="369887" cy="381000"/>
          </a:xfrm>
          <a:custGeom>
            <a:avLst/>
            <a:gdLst>
              <a:gd name="T0" fmla="*/ 184944 w 21600"/>
              <a:gd name="T1" fmla="*/ 190500 h 21600"/>
              <a:gd name="T2" fmla="*/ 184944 w 21600"/>
              <a:gd name="T3" fmla="*/ 190500 h 21600"/>
              <a:gd name="T4" fmla="*/ 184944 w 21600"/>
              <a:gd name="T5" fmla="*/ 190500 h 21600"/>
              <a:gd name="T6" fmla="*/ 184944 w 21600"/>
              <a:gd name="T7" fmla="*/ 19050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lgn="ctr">
              <a:defRPr sz="3600">
                <a:solidFill>
                  <a:srgbClr val="000000"/>
                </a:solidFill>
                <a:latin typeface="Helvetica Light" charset="0"/>
                <a:ea typeface="Helvetica Light" charset="0"/>
                <a:cs typeface="Helvetica Light" charset="0"/>
                <a:sym typeface="Helvetica Light" charset="0"/>
              </a:defRPr>
            </a:lvl1pPr>
            <a:lvl2pPr marL="742950" indent="-285750" algn="ctr">
              <a:defRPr sz="3600">
                <a:solidFill>
                  <a:srgbClr val="000000"/>
                </a:solidFill>
                <a:latin typeface="Helvetica Light" charset="0"/>
                <a:ea typeface="Helvetica Light" charset="0"/>
                <a:cs typeface="Helvetica Light" charset="0"/>
                <a:sym typeface="Helvetica Light" charset="0"/>
              </a:defRPr>
            </a:lvl2pPr>
            <a:lvl3pPr marL="1143000" indent="-228600" algn="ctr">
              <a:defRPr sz="3600">
                <a:solidFill>
                  <a:srgbClr val="000000"/>
                </a:solidFill>
                <a:latin typeface="Helvetica Light" charset="0"/>
                <a:ea typeface="Helvetica Light" charset="0"/>
                <a:cs typeface="Helvetica Light" charset="0"/>
                <a:sym typeface="Helvetica Light" charset="0"/>
              </a:defRPr>
            </a:lvl3pPr>
            <a:lvl4pPr marL="1600200" indent="-228600" algn="ctr">
              <a:defRPr sz="3600">
                <a:solidFill>
                  <a:srgbClr val="000000"/>
                </a:solidFill>
                <a:latin typeface="Helvetica Light" charset="0"/>
                <a:ea typeface="Helvetica Light" charset="0"/>
                <a:cs typeface="Helvetica Light" charset="0"/>
                <a:sym typeface="Helvetica Light" charset="0"/>
              </a:defRPr>
            </a:lvl4pPr>
            <a:lvl5pPr marL="2057400" indent="-228600" algn="ctr">
              <a:defRPr sz="3600">
                <a:solidFill>
                  <a:srgbClr val="000000"/>
                </a:solidFill>
                <a:latin typeface="Helvetica Light" charset="0"/>
                <a:ea typeface="Helvetica Light" charset="0"/>
                <a:cs typeface="Helvetica Light" charset="0"/>
                <a:sym typeface="Helvetica Light" charset="0"/>
              </a:defRPr>
            </a:lvl5pPr>
            <a:lvl6pPr marL="25146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0" marR="0" lvl="0" indent="0" algn="ctr" defTabSz="584200" rtl="0" eaLnBrk="1" fontAlgn="base" latinLnBrk="0" hangingPunct="0">
              <a:lnSpc>
                <a:spcPct val="100000"/>
              </a:lnSpc>
              <a:spcBef>
                <a:spcPct val="0"/>
              </a:spcBef>
              <a:spcAft>
                <a:spcPct val="0"/>
              </a:spcAft>
              <a:buClrTx/>
              <a:buSzTx/>
              <a:buFontTx/>
              <a:buNone/>
              <a:tabLst/>
              <a:defRPr/>
            </a:pPr>
            <a:fld id="{B28A5818-34D0-475A-B4B5-2C978751BBE3}" type="slidenum">
              <a:rPr kumimoji="0" lang="es-ES" altLang="es-ES" sz="1800" b="0" i="0" u="none" strike="noStrike" kern="1200" cap="none" spc="0" normalizeH="0" baseline="0" noProof="0">
                <a:ln>
                  <a:noFill/>
                </a:ln>
                <a:solidFill>
                  <a:srgbClr val="000000"/>
                </a:solidFill>
                <a:effectLst/>
                <a:uLnTx/>
                <a:uFillTx/>
                <a:latin typeface="Helvetica Light" charset="0"/>
                <a:sym typeface="Helvetica Light" charset="0"/>
              </a:rPr>
              <a:pPr marL="0" marR="0" lvl="0" indent="0" algn="ctr" defTabSz="584200" rtl="0" eaLnBrk="1" fontAlgn="base" latinLnBrk="0" hangingPunct="0">
                <a:lnSpc>
                  <a:spcPct val="100000"/>
                </a:lnSpc>
                <a:spcBef>
                  <a:spcPct val="0"/>
                </a:spcBef>
                <a:spcAft>
                  <a:spcPct val="0"/>
                </a:spcAft>
                <a:buClrTx/>
                <a:buSzTx/>
                <a:buFontTx/>
                <a:buNone/>
                <a:tabLst/>
                <a:defRPr/>
              </a:pPr>
              <a:t>22</a:t>
            </a:fld>
            <a:endParaRPr kumimoji="0" lang="es-ES" altLang="es-ES" sz="3600" b="0" i="0" u="none" strike="noStrike" kern="1200" cap="none" spc="0" normalizeH="0" baseline="0" noProof="0">
              <a:ln>
                <a:noFill/>
              </a:ln>
              <a:solidFill>
                <a:srgbClr val="000000"/>
              </a:solidFill>
              <a:effectLst/>
              <a:uLnTx/>
              <a:uFillTx/>
              <a:latin typeface="Helvetica Light" charset="0"/>
              <a:sym typeface="Helvetica Light" charset="0"/>
            </a:endParaRPr>
          </a:p>
        </p:txBody>
      </p:sp>
      <p:sp>
        <p:nvSpPr>
          <p:cNvPr id="16390" name="AutoShape 5">
            <a:extLst>
              <a:ext uri="{FF2B5EF4-FFF2-40B4-BE49-F238E27FC236}">
                <a16:creationId xmlns:a16="http://schemas.microsoft.com/office/drawing/2014/main" id="{C620AEFA-FB64-ACAF-FC10-353316D38095}"/>
              </a:ext>
            </a:extLst>
          </p:cNvPr>
          <p:cNvSpPr>
            <a:spLocks/>
          </p:cNvSpPr>
          <p:nvPr/>
        </p:nvSpPr>
        <p:spPr bwMode="auto">
          <a:xfrm>
            <a:off x="1323975" y="2595650"/>
            <a:ext cx="10874375" cy="5826521"/>
          </a:xfrm>
          <a:custGeom>
            <a:avLst/>
            <a:gdLst>
              <a:gd name="T0" fmla="*/ 5549900 w 21600"/>
              <a:gd name="T1" fmla="*/ 1111250 h 21600"/>
              <a:gd name="T2" fmla="*/ 5549900 w 21600"/>
              <a:gd name="T3" fmla="*/ 1111250 h 21600"/>
              <a:gd name="T4" fmla="*/ 5549900 w 21600"/>
              <a:gd name="T5" fmla="*/ 1111250 h 21600"/>
              <a:gd name="T6" fmla="*/ 5549900 w 21600"/>
              <a:gd name="T7" fmla="*/ 111125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lgn="ctr" defTabSz="560388">
              <a:defRPr sz="3600">
                <a:solidFill>
                  <a:srgbClr val="000000"/>
                </a:solidFill>
                <a:latin typeface="Helvetica Light" charset="0"/>
                <a:ea typeface="Helvetica Light" charset="0"/>
                <a:cs typeface="Helvetica Light" charset="0"/>
                <a:sym typeface="Helvetica Light" charset="0"/>
              </a:defRPr>
            </a:lvl1pPr>
            <a:lvl2pPr marL="742950" indent="-285750" algn="ctr" defTabSz="560388">
              <a:defRPr sz="3600">
                <a:solidFill>
                  <a:srgbClr val="000000"/>
                </a:solidFill>
                <a:latin typeface="Helvetica Light" charset="0"/>
                <a:ea typeface="Helvetica Light" charset="0"/>
                <a:cs typeface="Helvetica Light" charset="0"/>
                <a:sym typeface="Helvetica Light" charset="0"/>
              </a:defRPr>
            </a:lvl2pPr>
            <a:lvl3pPr marL="1143000" indent="-228600" algn="ctr" defTabSz="560388">
              <a:defRPr sz="3600">
                <a:solidFill>
                  <a:srgbClr val="000000"/>
                </a:solidFill>
                <a:latin typeface="Helvetica Light" charset="0"/>
                <a:ea typeface="Helvetica Light" charset="0"/>
                <a:cs typeface="Helvetica Light" charset="0"/>
                <a:sym typeface="Helvetica Light" charset="0"/>
              </a:defRPr>
            </a:lvl3pPr>
            <a:lvl4pPr marL="1600200" indent="-228600" algn="ctr" defTabSz="560388">
              <a:defRPr sz="3600">
                <a:solidFill>
                  <a:srgbClr val="000000"/>
                </a:solidFill>
                <a:latin typeface="Helvetica Light" charset="0"/>
                <a:ea typeface="Helvetica Light" charset="0"/>
                <a:cs typeface="Helvetica Light" charset="0"/>
                <a:sym typeface="Helvetica Light" charset="0"/>
              </a:defRPr>
            </a:lvl4pPr>
            <a:lvl5pPr marL="2057400" indent="-228600" algn="ctr" defTabSz="560388">
              <a:defRPr sz="3600">
                <a:solidFill>
                  <a:srgbClr val="000000"/>
                </a:solidFill>
                <a:latin typeface="Helvetica Light" charset="0"/>
                <a:ea typeface="Helvetica Light" charset="0"/>
                <a:cs typeface="Helvetica Light" charset="0"/>
                <a:sym typeface="Helvetica Light" charset="0"/>
              </a:defRPr>
            </a:lvl5pPr>
            <a:lvl6pPr marL="2514600" indent="-228600" algn="ctr" defTabSz="56038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56038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56038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56038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0" marR="0" lvl="0" indent="0" algn="just" defTabSz="560388" rtl="0" eaLnBrk="1" fontAlgn="base" latinLnBrk="0" hangingPunct="0">
              <a:lnSpc>
                <a:spcPct val="100000"/>
              </a:lnSpc>
              <a:spcBef>
                <a:spcPts val="4000"/>
              </a:spcBef>
              <a:spcAft>
                <a:spcPct val="0"/>
              </a:spcAft>
              <a:buClrTx/>
              <a:buSzTx/>
              <a:buFontTx/>
              <a:buNone/>
              <a:tabLst/>
              <a:defRPr/>
            </a:pPr>
            <a:r>
              <a:rPr lang="es-ES" altLang="es-ES" sz="2600" dirty="0"/>
              <a:t>Se crearon cuatro prototipos de dispositivos, dos de ellos con tipo de sensores espejo para poder medir la diferencias en los datos reportados por sensores en dos ubicaciones distintas y dos sensores dedicados a la seguridad, uno dedicado a sensores y actuadores para acceso y uno para hacer de cámara de seguridad inteligente. </a:t>
            </a:r>
          </a:p>
          <a:p>
            <a:pPr marL="0" marR="0" lvl="0" indent="0" algn="just" defTabSz="560388" rtl="0" eaLnBrk="1" fontAlgn="base" latinLnBrk="0" hangingPunct="0">
              <a:lnSpc>
                <a:spcPct val="100000"/>
              </a:lnSpc>
              <a:spcBef>
                <a:spcPts val="4000"/>
              </a:spcBef>
              <a:spcAft>
                <a:spcPct val="0"/>
              </a:spcAft>
              <a:buClrTx/>
              <a:buSzTx/>
              <a:buFontTx/>
              <a:buNone/>
              <a:tabLst/>
              <a:defRPr/>
            </a:pPr>
            <a:endParaRPr lang="es-ES" altLang="es-ES" sz="2600" dirty="0"/>
          </a:p>
        </p:txBody>
      </p:sp>
      <p:sp>
        <p:nvSpPr>
          <p:cNvPr id="16391" name="AutoShape 6">
            <a:extLst>
              <a:ext uri="{FF2B5EF4-FFF2-40B4-BE49-F238E27FC236}">
                <a16:creationId xmlns:a16="http://schemas.microsoft.com/office/drawing/2014/main" id="{11B8CC09-293F-9CBD-1717-0554F0888496}"/>
              </a:ext>
            </a:extLst>
          </p:cNvPr>
          <p:cNvSpPr>
            <a:spLocks/>
          </p:cNvSpPr>
          <p:nvPr/>
        </p:nvSpPr>
        <p:spPr bwMode="auto">
          <a:xfrm>
            <a:off x="1323975" y="357188"/>
            <a:ext cx="10874375" cy="893762"/>
          </a:xfrm>
          <a:custGeom>
            <a:avLst/>
            <a:gdLst>
              <a:gd name="T0" fmla="*/ 5437188 w 21600"/>
              <a:gd name="T1" fmla="*/ 446881 h 21600"/>
              <a:gd name="T2" fmla="*/ 5437188 w 21600"/>
              <a:gd name="T3" fmla="*/ 446881 h 21600"/>
              <a:gd name="T4" fmla="*/ 5437188 w 21600"/>
              <a:gd name="T5" fmla="*/ 446881 h 21600"/>
              <a:gd name="T6" fmla="*/ 5437188 w 21600"/>
              <a:gd name="T7" fmla="*/ 446881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algn="ctr" defTabSz="379413">
              <a:defRPr sz="3600">
                <a:solidFill>
                  <a:srgbClr val="000000"/>
                </a:solidFill>
                <a:latin typeface="Helvetica Light" charset="0"/>
                <a:ea typeface="Helvetica Light" charset="0"/>
                <a:cs typeface="Helvetica Light" charset="0"/>
                <a:sym typeface="Helvetica Light" charset="0"/>
              </a:defRPr>
            </a:lvl1pPr>
            <a:lvl2pPr marL="742950" indent="-285750" algn="ctr" defTabSz="379413">
              <a:defRPr sz="3600">
                <a:solidFill>
                  <a:srgbClr val="000000"/>
                </a:solidFill>
                <a:latin typeface="Helvetica Light" charset="0"/>
                <a:ea typeface="Helvetica Light" charset="0"/>
                <a:cs typeface="Helvetica Light" charset="0"/>
                <a:sym typeface="Helvetica Light" charset="0"/>
              </a:defRPr>
            </a:lvl2pPr>
            <a:lvl3pPr marL="1143000" indent="-228600" algn="ctr" defTabSz="379413">
              <a:defRPr sz="3600">
                <a:solidFill>
                  <a:srgbClr val="000000"/>
                </a:solidFill>
                <a:latin typeface="Helvetica Light" charset="0"/>
                <a:ea typeface="Helvetica Light" charset="0"/>
                <a:cs typeface="Helvetica Light" charset="0"/>
                <a:sym typeface="Helvetica Light" charset="0"/>
              </a:defRPr>
            </a:lvl3pPr>
            <a:lvl4pPr marL="1600200" indent="-228600" algn="ctr" defTabSz="379413">
              <a:defRPr sz="3600">
                <a:solidFill>
                  <a:srgbClr val="000000"/>
                </a:solidFill>
                <a:latin typeface="Helvetica Light" charset="0"/>
                <a:ea typeface="Helvetica Light" charset="0"/>
                <a:cs typeface="Helvetica Light" charset="0"/>
                <a:sym typeface="Helvetica Light" charset="0"/>
              </a:defRPr>
            </a:lvl4pPr>
            <a:lvl5pPr marL="2057400" indent="-228600" algn="ctr" defTabSz="379413">
              <a:defRPr sz="3600">
                <a:solidFill>
                  <a:srgbClr val="000000"/>
                </a:solidFill>
                <a:latin typeface="Helvetica Light" charset="0"/>
                <a:ea typeface="Helvetica Light" charset="0"/>
                <a:cs typeface="Helvetica Light" charset="0"/>
                <a:sym typeface="Helvetica Light" charset="0"/>
              </a:defRPr>
            </a:lvl5pPr>
            <a:lvl6pPr marL="25146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0" marR="0" lvl="0" indent="0" algn="l" defTabSz="379413" rtl="0" eaLnBrk="1" fontAlgn="base" latinLnBrk="0" hangingPunct="0">
              <a:lnSpc>
                <a:spcPct val="100000"/>
              </a:lnSpc>
              <a:spcBef>
                <a:spcPct val="0"/>
              </a:spcBef>
              <a:spcAft>
                <a:spcPct val="0"/>
              </a:spcAft>
              <a:buClrTx/>
              <a:buSzTx/>
              <a:buFontTx/>
              <a:buNone/>
              <a:tabLst/>
              <a:defRPr/>
            </a:pPr>
            <a:r>
              <a:rPr kumimoji="0" lang="es-ES" altLang="es-ES" sz="5200" b="1" i="0" u="none" strike="noStrike" kern="1200" cap="none" spc="0" normalizeH="0" baseline="0" noProof="0" dirty="0">
                <a:ln>
                  <a:noFill/>
                </a:ln>
                <a:solidFill>
                  <a:srgbClr val="000000"/>
                </a:solidFill>
                <a:effectLst/>
                <a:uLnTx/>
                <a:uFillTx/>
                <a:latin typeface="Helvetica Light" charset="0"/>
                <a:sym typeface="Helvetica Light" charset="0"/>
              </a:rPr>
              <a:t>Diseño e </a:t>
            </a:r>
            <a:r>
              <a:rPr lang="es-ES" altLang="es-ES" sz="5200" b="1" dirty="0"/>
              <a:t>Implementación</a:t>
            </a:r>
            <a:endParaRPr kumimoji="0" lang="es-ES" altLang="es-ES" sz="5200" b="1" i="0" u="none" strike="noStrike" kern="1200" cap="none" spc="0" normalizeH="0" baseline="0" noProof="0" dirty="0">
              <a:ln>
                <a:noFill/>
              </a:ln>
              <a:solidFill>
                <a:srgbClr val="000000"/>
              </a:solidFill>
              <a:effectLst/>
              <a:uLnTx/>
              <a:uFillTx/>
              <a:latin typeface="Helvetica Light" charset="0"/>
              <a:sym typeface="Helvetica Light" charset="0"/>
            </a:endParaRPr>
          </a:p>
        </p:txBody>
      </p:sp>
      <p:sp>
        <p:nvSpPr>
          <p:cNvPr id="16392" name="AutoShape 7">
            <a:extLst>
              <a:ext uri="{FF2B5EF4-FFF2-40B4-BE49-F238E27FC236}">
                <a16:creationId xmlns:a16="http://schemas.microsoft.com/office/drawing/2014/main" id="{8158E497-2BFF-A00B-870B-A453C03DB4A1}"/>
              </a:ext>
            </a:extLst>
          </p:cNvPr>
          <p:cNvSpPr>
            <a:spLocks/>
          </p:cNvSpPr>
          <p:nvPr/>
        </p:nvSpPr>
        <p:spPr bwMode="auto">
          <a:xfrm>
            <a:off x="1297966" y="1281044"/>
            <a:ext cx="11061700" cy="647700"/>
          </a:xfrm>
          <a:custGeom>
            <a:avLst/>
            <a:gdLst>
              <a:gd name="T0" fmla="*/ 5530850 w 21600"/>
              <a:gd name="T1" fmla="*/ 323850 h 21600"/>
              <a:gd name="T2" fmla="*/ 5530850 w 21600"/>
              <a:gd name="T3" fmla="*/ 323850 h 21600"/>
              <a:gd name="T4" fmla="*/ 5530850 w 21600"/>
              <a:gd name="T5" fmla="*/ 323850 h 21600"/>
              <a:gd name="T6" fmla="*/ 5530850 w 21600"/>
              <a:gd name="T7" fmla="*/ 32385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lvl1pPr algn="ctr">
              <a:defRPr sz="3600">
                <a:solidFill>
                  <a:srgbClr val="000000"/>
                </a:solidFill>
                <a:latin typeface="Helvetica Light" charset="0"/>
                <a:ea typeface="Helvetica Light" charset="0"/>
                <a:cs typeface="Helvetica Light" charset="0"/>
                <a:sym typeface="Helvetica Light" charset="0"/>
              </a:defRPr>
            </a:lvl1pPr>
            <a:lvl2pPr marL="742950" indent="-285750" algn="ctr">
              <a:defRPr sz="3600">
                <a:solidFill>
                  <a:srgbClr val="000000"/>
                </a:solidFill>
                <a:latin typeface="Helvetica Light" charset="0"/>
                <a:ea typeface="Helvetica Light" charset="0"/>
                <a:cs typeface="Helvetica Light" charset="0"/>
                <a:sym typeface="Helvetica Light" charset="0"/>
              </a:defRPr>
            </a:lvl2pPr>
            <a:lvl3pPr marL="1143000" indent="-228600" algn="ctr">
              <a:defRPr sz="3600">
                <a:solidFill>
                  <a:srgbClr val="000000"/>
                </a:solidFill>
                <a:latin typeface="Helvetica Light" charset="0"/>
                <a:ea typeface="Helvetica Light" charset="0"/>
                <a:cs typeface="Helvetica Light" charset="0"/>
                <a:sym typeface="Helvetica Light" charset="0"/>
              </a:defRPr>
            </a:lvl3pPr>
            <a:lvl4pPr marL="1600200" indent="-228600" algn="ctr">
              <a:defRPr sz="3600">
                <a:solidFill>
                  <a:srgbClr val="000000"/>
                </a:solidFill>
                <a:latin typeface="Helvetica Light" charset="0"/>
                <a:ea typeface="Helvetica Light" charset="0"/>
                <a:cs typeface="Helvetica Light" charset="0"/>
                <a:sym typeface="Helvetica Light" charset="0"/>
              </a:defRPr>
            </a:lvl4pPr>
            <a:lvl5pPr marL="2057400" indent="-228600" algn="ctr">
              <a:defRPr sz="3600">
                <a:solidFill>
                  <a:srgbClr val="000000"/>
                </a:solidFill>
                <a:latin typeface="Helvetica Light" charset="0"/>
                <a:ea typeface="Helvetica Light" charset="0"/>
                <a:cs typeface="Helvetica Light" charset="0"/>
                <a:sym typeface="Helvetica Light" charset="0"/>
              </a:defRPr>
            </a:lvl5pPr>
            <a:lvl6pPr marL="25146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0" marR="0" lvl="0" indent="0" algn="just" defTabSz="584200" rtl="0" eaLnBrk="1" fontAlgn="base" latinLnBrk="0" hangingPunct="0">
              <a:lnSpc>
                <a:spcPct val="100000"/>
              </a:lnSpc>
              <a:spcBef>
                <a:spcPct val="0"/>
              </a:spcBef>
              <a:spcAft>
                <a:spcPct val="0"/>
              </a:spcAft>
              <a:buClrTx/>
              <a:buSzTx/>
              <a:buFontTx/>
              <a:buNone/>
              <a:tabLst/>
              <a:defRPr/>
            </a:pPr>
            <a:r>
              <a:rPr kumimoji="0" lang="es-ES" altLang="es-ES" sz="3200" b="0" i="0" u="none" strike="noStrike" kern="1200" cap="none" spc="0" normalizeH="0" baseline="0" noProof="0" dirty="0">
                <a:ln>
                  <a:noFill/>
                </a:ln>
                <a:solidFill>
                  <a:srgbClr val="000000"/>
                </a:solidFill>
                <a:effectLst/>
                <a:uLnTx/>
                <a:uFillTx/>
                <a:latin typeface="Helvetica Light" charset="0"/>
                <a:sym typeface="Helvetica Light" charset="0"/>
              </a:rPr>
              <a:t>Etapa de Implementación de dispositivos </a:t>
            </a:r>
          </a:p>
        </p:txBody>
      </p:sp>
      <p:pic>
        <p:nvPicPr>
          <p:cNvPr id="3" name="Picture 2">
            <a:extLst>
              <a:ext uri="{FF2B5EF4-FFF2-40B4-BE49-F238E27FC236}">
                <a16:creationId xmlns:a16="http://schemas.microsoft.com/office/drawing/2014/main" id="{FF559863-1547-DEBF-44F3-0FE9C90CE81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018773" y="5380856"/>
            <a:ext cx="3724314" cy="2793236"/>
          </a:xfrm>
          <a:prstGeom prst="rect">
            <a:avLst/>
          </a:prstGeom>
        </p:spPr>
      </p:pic>
      <p:pic>
        <p:nvPicPr>
          <p:cNvPr id="4" name="Picture 3">
            <a:extLst>
              <a:ext uri="{FF2B5EF4-FFF2-40B4-BE49-F238E27FC236}">
                <a16:creationId xmlns:a16="http://schemas.microsoft.com/office/drawing/2014/main" id="{ADAF5CBC-C5C5-5568-7391-4B80CA999B3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309217" y="5380856"/>
            <a:ext cx="3724314" cy="2793236"/>
          </a:xfrm>
          <a:prstGeom prst="rect">
            <a:avLst/>
          </a:prstGeom>
        </p:spPr>
      </p:pic>
    </p:spTree>
    <p:extLst>
      <p:ext uri="{BB962C8B-B14F-4D97-AF65-F5344CB8AC3E}">
        <p14:creationId xmlns:p14="http://schemas.microsoft.com/office/powerpoint/2010/main" val="4186143289"/>
      </p:ext>
    </p:extLst>
  </p:cSld>
  <p:clrMapOvr>
    <a:masterClrMapping/>
  </p:clrMapOvr>
  <p:transition spd="med">
    <p:push/>
  </p:transition>
</p:sld>
</file>

<file path=ppt/slides/slide23.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62630D2-9018-3972-05A3-A3577DA6759F}"/>
              </a:ext>
            </a:extLst>
          </p:cNvPr>
          <p:cNvSpPr/>
          <p:nvPr/>
        </p:nvSpPr>
        <p:spPr bwMode="auto">
          <a:xfrm>
            <a:off x="11644325" y="9485312"/>
            <a:ext cx="1360475" cy="240853"/>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50800" tIns="50800" rIns="50800" bIns="50800" numCol="1" rtlCol="0" anchor="ctr" anchorCtr="0" compatLnSpc="1">
            <a:prstTxWarp prst="textNoShape">
              <a:avLst/>
            </a:prstTxWarp>
          </a:bodyPr>
          <a:lstStyle/>
          <a:p>
            <a:pPr marL="228600" marR="0" indent="0" algn="ctr" defTabSz="584200" rtl="0" eaLnBrk="1" fontAlgn="base" latinLnBrk="0" hangingPunct="0">
              <a:lnSpc>
                <a:spcPct val="100000"/>
              </a:lnSpc>
              <a:spcBef>
                <a:spcPct val="0"/>
              </a:spcBef>
              <a:spcAft>
                <a:spcPct val="0"/>
              </a:spcAft>
              <a:buClrTx/>
              <a:buSzTx/>
              <a:buFontTx/>
              <a:buNone/>
              <a:tabLst/>
            </a:pPr>
            <a:endParaRPr kumimoji="0" lang="es-ES" sz="3600" b="0" i="0" u="none" strike="noStrike" cap="none" normalizeH="0" baseline="0">
              <a:ln>
                <a:noFill/>
              </a:ln>
              <a:solidFill>
                <a:srgbClr val="000000"/>
              </a:solidFill>
              <a:effectLst/>
              <a:latin typeface="Helvetica Light" charset="0"/>
              <a:ea typeface="Helvetica Light" charset="0"/>
              <a:cs typeface="Helvetica Light" charset="0"/>
              <a:sym typeface="Helvetica Light" charset="0"/>
            </a:endParaRPr>
          </a:p>
        </p:txBody>
      </p:sp>
      <p:pic>
        <p:nvPicPr>
          <p:cNvPr id="16388" name="Picture 3">
            <a:extLst>
              <a:ext uri="{FF2B5EF4-FFF2-40B4-BE49-F238E27FC236}">
                <a16:creationId xmlns:a16="http://schemas.microsoft.com/office/drawing/2014/main" id="{72BE1D36-33FC-B0C7-250E-118460F3C35C}"/>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1714163" y="8562975"/>
            <a:ext cx="1016000" cy="1016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6389" name="AutoShape 4">
            <a:extLst>
              <a:ext uri="{FF2B5EF4-FFF2-40B4-BE49-F238E27FC236}">
                <a16:creationId xmlns:a16="http://schemas.microsoft.com/office/drawing/2014/main" id="{E2AFAA1F-7557-87DE-8F41-EFB85344C88E}"/>
              </a:ext>
            </a:extLst>
          </p:cNvPr>
          <p:cNvSpPr>
            <a:spLocks/>
          </p:cNvSpPr>
          <p:nvPr/>
        </p:nvSpPr>
        <p:spPr bwMode="auto">
          <a:xfrm>
            <a:off x="6310313" y="9251950"/>
            <a:ext cx="369887" cy="381000"/>
          </a:xfrm>
          <a:custGeom>
            <a:avLst/>
            <a:gdLst>
              <a:gd name="T0" fmla="*/ 184944 w 21600"/>
              <a:gd name="T1" fmla="*/ 190500 h 21600"/>
              <a:gd name="T2" fmla="*/ 184944 w 21600"/>
              <a:gd name="T3" fmla="*/ 190500 h 21600"/>
              <a:gd name="T4" fmla="*/ 184944 w 21600"/>
              <a:gd name="T5" fmla="*/ 190500 h 21600"/>
              <a:gd name="T6" fmla="*/ 184944 w 21600"/>
              <a:gd name="T7" fmla="*/ 19050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lgn="ctr">
              <a:defRPr sz="3600">
                <a:solidFill>
                  <a:srgbClr val="000000"/>
                </a:solidFill>
                <a:latin typeface="Helvetica Light" charset="0"/>
                <a:ea typeface="Helvetica Light" charset="0"/>
                <a:cs typeface="Helvetica Light" charset="0"/>
                <a:sym typeface="Helvetica Light" charset="0"/>
              </a:defRPr>
            </a:lvl1pPr>
            <a:lvl2pPr marL="742950" indent="-285750" algn="ctr">
              <a:defRPr sz="3600">
                <a:solidFill>
                  <a:srgbClr val="000000"/>
                </a:solidFill>
                <a:latin typeface="Helvetica Light" charset="0"/>
                <a:ea typeface="Helvetica Light" charset="0"/>
                <a:cs typeface="Helvetica Light" charset="0"/>
                <a:sym typeface="Helvetica Light" charset="0"/>
              </a:defRPr>
            </a:lvl2pPr>
            <a:lvl3pPr marL="1143000" indent="-228600" algn="ctr">
              <a:defRPr sz="3600">
                <a:solidFill>
                  <a:srgbClr val="000000"/>
                </a:solidFill>
                <a:latin typeface="Helvetica Light" charset="0"/>
                <a:ea typeface="Helvetica Light" charset="0"/>
                <a:cs typeface="Helvetica Light" charset="0"/>
                <a:sym typeface="Helvetica Light" charset="0"/>
              </a:defRPr>
            </a:lvl3pPr>
            <a:lvl4pPr marL="1600200" indent="-228600" algn="ctr">
              <a:defRPr sz="3600">
                <a:solidFill>
                  <a:srgbClr val="000000"/>
                </a:solidFill>
                <a:latin typeface="Helvetica Light" charset="0"/>
                <a:ea typeface="Helvetica Light" charset="0"/>
                <a:cs typeface="Helvetica Light" charset="0"/>
                <a:sym typeface="Helvetica Light" charset="0"/>
              </a:defRPr>
            </a:lvl4pPr>
            <a:lvl5pPr marL="2057400" indent="-228600" algn="ctr">
              <a:defRPr sz="3600">
                <a:solidFill>
                  <a:srgbClr val="000000"/>
                </a:solidFill>
                <a:latin typeface="Helvetica Light" charset="0"/>
                <a:ea typeface="Helvetica Light" charset="0"/>
                <a:cs typeface="Helvetica Light" charset="0"/>
                <a:sym typeface="Helvetica Light" charset="0"/>
              </a:defRPr>
            </a:lvl5pPr>
            <a:lvl6pPr marL="25146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0" marR="0" lvl="0" indent="0" algn="ctr" defTabSz="584200" rtl="0" eaLnBrk="1" fontAlgn="base" latinLnBrk="0" hangingPunct="0">
              <a:lnSpc>
                <a:spcPct val="100000"/>
              </a:lnSpc>
              <a:spcBef>
                <a:spcPct val="0"/>
              </a:spcBef>
              <a:spcAft>
                <a:spcPct val="0"/>
              </a:spcAft>
              <a:buClrTx/>
              <a:buSzTx/>
              <a:buFontTx/>
              <a:buNone/>
              <a:tabLst/>
              <a:defRPr/>
            </a:pPr>
            <a:fld id="{B28A5818-34D0-475A-B4B5-2C978751BBE3}" type="slidenum">
              <a:rPr kumimoji="0" lang="es-ES" altLang="es-ES" sz="1800" b="0" i="0" u="none" strike="noStrike" kern="1200" cap="none" spc="0" normalizeH="0" baseline="0" noProof="0">
                <a:ln>
                  <a:noFill/>
                </a:ln>
                <a:solidFill>
                  <a:srgbClr val="000000"/>
                </a:solidFill>
                <a:effectLst/>
                <a:uLnTx/>
                <a:uFillTx/>
                <a:latin typeface="Helvetica Light" charset="0"/>
                <a:sym typeface="Helvetica Light" charset="0"/>
              </a:rPr>
              <a:pPr marL="0" marR="0" lvl="0" indent="0" algn="ctr" defTabSz="584200" rtl="0" eaLnBrk="1" fontAlgn="base" latinLnBrk="0" hangingPunct="0">
                <a:lnSpc>
                  <a:spcPct val="100000"/>
                </a:lnSpc>
                <a:spcBef>
                  <a:spcPct val="0"/>
                </a:spcBef>
                <a:spcAft>
                  <a:spcPct val="0"/>
                </a:spcAft>
                <a:buClrTx/>
                <a:buSzTx/>
                <a:buFontTx/>
                <a:buNone/>
                <a:tabLst/>
                <a:defRPr/>
              </a:pPr>
              <a:t>23</a:t>
            </a:fld>
            <a:endParaRPr kumimoji="0" lang="es-ES" altLang="es-ES" sz="3600" b="0" i="0" u="none" strike="noStrike" kern="1200" cap="none" spc="0" normalizeH="0" baseline="0" noProof="0">
              <a:ln>
                <a:noFill/>
              </a:ln>
              <a:solidFill>
                <a:srgbClr val="000000"/>
              </a:solidFill>
              <a:effectLst/>
              <a:uLnTx/>
              <a:uFillTx/>
              <a:latin typeface="Helvetica Light" charset="0"/>
              <a:sym typeface="Helvetica Light" charset="0"/>
            </a:endParaRPr>
          </a:p>
        </p:txBody>
      </p:sp>
      <p:sp>
        <p:nvSpPr>
          <p:cNvPr id="16390" name="AutoShape 5">
            <a:extLst>
              <a:ext uri="{FF2B5EF4-FFF2-40B4-BE49-F238E27FC236}">
                <a16:creationId xmlns:a16="http://schemas.microsoft.com/office/drawing/2014/main" id="{C620AEFA-FB64-ACAF-FC10-353316D38095}"/>
              </a:ext>
            </a:extLst>
          </p:cNvPr>
          <p:cNvSpPr>
            <a:spLocks/>
          </p:cNvSpPr>
          <p:nvPr/>
        </p:nvSpPr>
        <p:spPr bwMode="auto">
          <a:xfrm>
            <a:off x="1323975" y="2695402"/>
            <a:ext cx="11061700" cy="5797326"/>
          </a:xfrm>
          <a:custGeom>
            <a:avLst/>
            <a:gdLst>
              <a:gd name="T0" fmla="*/ 5549900 w 21600"/>
              <a:gd name="T1" fmla="*/ 1111250 h 21600"/>
              <a:gd name="T2" fmla="*/ 5549900 w 21600"/>
              <a:gd name="T3" fmla="*/ 1111250 h 21600"/>
              <a:gd name="T4" fmla="*/ 5549900 w 21600"/>
              <a:gd name="T5" fmla="*/ 1111250 h 21600"/>
              <a:gd name="T6" fmla="*/ 5549900 w 21600"/>
              <a:gd name="T7" fmla="*/ 111125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lgn="ctr" defTabSz="560388">
              <a:defRPr sz="3600">
                <a:solidFill>
                  <a:srgbClr val="000000"/>
                </a:solidFill>
                <a:latin typeface="Helvetica Light" charset="0"/>
                <a:ea typeface="Helvetica Light" charset="0"/>
                <a:cs typeface="Helvetica Light" charset="0"/>
                <a:sym typeface="Helvetica Light" charset="0"/>
              </a:defRPr>
            </a:lvl1pPr>
            <a:lvl2pPr marL="742950" indent="-285750" algn="ctr" defTabSz="560388">
              <a:defRPr sz="3600">
                <a:solidFill>
                  <a:srgbClr val="000000"/>
                </a:solidFill>
                <a:latin typeface="Helvetica Light" charset="0"/>
                <a:ea typeface="Helvetica Light" charset="0"/>
                <a:cs typeface="Helvetica Light" charset="0"/>
                <a:sym typeface="Helvetica Light" charset="0"/>
              </a:defRPr>
            </a:lvl2pPr>
            <a:lvl3pPr marL="1143000" indent="-228600" algn="ctr" defTabSz="560388">
              <a:defRPr sz="3600">
                <a:solidFill>
                  <a:srgbClr val="000000"/>
                </a:solidFill>
                <a:latin typeface="Helvetica Light" charset="0"/>
                <a:ea typeface="Helvetica Light" charset="0"/>
                <a:cs typeface="Helvetica Light" charset="0"/>
                <a:sym typeface="Helvetica Light" charset="0"/>
              </a:defRPr>
            </a:lvl3pPr>
            <a:lvl4pPr marL="1600200" indent="-228600" algn="ctr" defTabSz="560388">
              <a:defRPr sz="3600">
                <a:solidFill>
                  <a:srgbClr val="000000"/>
                </a:solidFill>
                <a:latin typeface="Helvetica Light" charset="0"/>
                <a:ea typeface="Helvetica Light" charset="0"/>
                <a:cs typeface="Helvetica Light" charset="0"/>
                <a:sym typeface="Helvetica Light" charset="0"/>
              </a:defRPr>
            </a:lvl4pPr>
            <a:lvl5pPr marL="2057400" indent="-228600" algn="ctr" defTabSz="560388">
              <a:defRPr sz="3600">
                <a:solidFill>
                  <a:srgbClr val="000000"/>
                </a:solidFill>
                <a:latin typeface="Helvetica Light" charset="0"/>
                <a:ea typeface="Helvetica Light" charset="0"/>
                <a:cs typeface="Helvetica Light" charset="0"/>
                <a:sym typeface="Helvetica Light" charset="0"/>
              </a:defRPr>
            </a:lvl5pPr>
            <a:lvl6pPr marL="2514600" indent="-228600" algn="ctr" defTabSz="56038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56038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56038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56038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0" marR="0" lvl="0" indent="0" algn="just" defTabSz="560388" rtl="0" eaLnBrk="1" fontAlgn="base" latinLnBrk="0" hangingPunct="0">
              <a:lnSpc>
                <a:spcPct val="100000"/>
              </a:lnSpc>
              <a:spcBef>
                <a:spcPts val="4000"/>
              </a:spcBef>
              <a:spcAft>
                <a:spcPct val="0"/>
              </a:spcAft>
              <a:buClrTx/>
              <a:buSzTx/>
              <a:buFontTx/>
              <a:buNone/>
              <a:tabLst/>
              <a:defRPr/>
            </a:pPr>
            <a:r>
              <a:rPr lang="es-ES" altLang="es-ES" sz="2600" dirty="0"/>
              <a:t>En el caso de la aplicación web, la meta fue ser capaz de centralizar las herramientas de visualización de datos y de monitoreo y control de dispositivos de forma embebida. </a:t>
            </a:r>
          </a:p>
          <a:p>
            <a:pPr marL="0" marR="0" lvl="0" indent="0" algn="just" defTabSz="560388" rtl="0" eaLnBrk="1" fontAlgn="base" latinLnBrk="0" hangingPunct="0">
              <a:lnSpc>
                <a:spcPct val="100000"/>
              </a:lnSpc>
              <a:spcBef>
                <a:spcPts val="4000"/>
              </a:spcBef>
              <a:spcAft>
                <a:spcPct val="0"/>
              </a:spcAft>
              <a:buClrTx/>
              <a:buSzTx/>
              <a:buFontTx/>
              <a:buNone/>
              <a:tabLst/>
              <a:defRPr/>
            </a:pPr>
            <a:r>
              <a:rPr lang="es-ES" altLang="es-ES" sz="2600" dirty="0"/>
              <a:t>También se tuvo en cuenta una estructura monolítica basada en módulos de manera que pueda crecer de manera orgánica en términos de tecnologías y protocolos a implementar.   </a:t>
            </a:r>
            <a:endParaRPr kumimoji="0" lang="es-ES" altLang="es-ES" sz="2600" b="0" i="0" u="none" strike="noStrike" kern="1200" cap="none" spc="0" normalizeH="0" baseline="0" noProof="0" dirty="0">
              <a:ln>
                <a:noFill/>
              </a:ln>
              <a:solidFill>
                <a:srgbClr val="000000"/>
              </a:solidFill>
              <a:effectLst/>
              <a:uLnTx/>
              <a:uFillTx/>
              <a:latin typeface="Helvetica Light" charset="0"/>
              <a:sym typeface="Helvetica Light" charset="0"/>
            </a:endParaRPr>
          </a:p>
        </p:txBody>
      </p:sp>
      <p:sp>
        <p:nvSpPr>
          <p:cNvPr id="16391" name="AutoShape 6">
            <a:extLst>
              <a:ext uri="{FF2B5EF4-FFF2-40B4-BE49-F238E27FC236}">
                <a16:creationId xmlns:a16="http://schemas.microsoft.com/office/drawing/2014/main" id="{11B8CC09-293F-9CBD-1717-0554F0888496}"/>
              </a:ext>
            </a:extLst>
          </p:cNvPr>
          <p:cNvSpPr>
            <a:spLocks/>
          </p:cNvSpPr>
          <p:nvPr/>
        </p:nvSpPr>
        <p:spPr bwMode="auto">
          <a:xfrm>
            <a:off x="1323975" y="357188"/>
            <a:ext cx="10874375" cy="893762"/>
          </a:xfrm>
          <a:custGeom>
            <a:avLst/>
            <a:gdLst>
              <a:gd name="T0" fmla="*/ 5437188 w 21600"/>
              <a:gd name="T1" fmla="*/ 446881 h 21600"/>
              <a:gd name="T2" fmla="*/ 5437188 w 21600"/>
              <a:gd name="T3" fmla="*/ 446881 h 21600"/>
              <a:gd name="T4" fmla="*/ 5437188 w 21600"/>
              <a:gd name="T5" fmla="*/ 446881 h 21600"/>
              <a:gd name="T6" fmla="*/ 5437188 w 21600"/>
              <a:gd name="T7" fmla="*/ 446881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algn="ctr" defTabSz="379413">
              <a:defRPr sz="3600">
                <a:solidFill>
                  <a:srgbClr val="000000"/>
                </a:solidFill>
                <a:latin typeface="Helvetica Light" charset="0"/>
                <a:ea typeface="Helvetica Light" charset="0"/>
                <a:cs typeface="Helvetica Light" charset="0"/>
                <a:sym typeface="Helvetica Light" charset="0"/>
              </a:defRPr>
            </a:lvl1pPr>
            <a:lvl2pPr marL="742950" indent="-285750" algn="ctr" defTabSz="379413">
              <a:defRPr sz="3600">
                <a:solidFill>
                  <a:srgbClr val="000000"/>
                </a:solidFill>
                <a:latin typeface="Helvetica Light" charset="0"/>
                <a:ea typeface="Helvetica Light" charset="0"/>
                <a:cs typeface="Helvetica Light" charset="0"/>
                <a:sym typeface="Helvetica Light" charset="0"/>
              </a:defRPr>
            </a:lvl2pPr>
            <a:lvl3pPr marL="1143000" indent="-228600" algn="ctr" defTabSz="379413">
              <a:defRPr sz="3600">
                <a:solidFill>
                  <a:srgbClr val="000000"/>
                </a:solidFill>
                <a:latin typeface="Helvetica Light" charset="0"/>
                <a:ea typeface="Helvetica Light" charset="0"/>
                <a:cs typeface="Helvetica Light" charset="0"/>
                <a:sym typeface="Helvetica Light" charset="0"/>
              </a:defRPr>
            </a:lvl3pPr>
            <a:lvl4pPr marL="1600200" indent="-228600" algn="ctr" defTabSz="379413">
              <a:defRPr sz="3600">
                <a:solidFill>
                  <a:srgbClr val="000000"/>
                </a:solidFill>
                <a:latin typeface="Helvetica Light" charset="0"/>
                <a:ea typeface="Helvetica Light" charset="0"/>
                <a:cs typeface="Helvetica Light" charset="0"/>
                <a:sym typeface="Helvetica Light" charset="0"/>
              </a:defRPr>
            </a:lvl4pPr>
            <a:lvl5pPr marL="2057400" indent="-228600" algn="ctr" defTabSz="379413">
              <a:defRPr sz="3600">
                <a:solidFill>
                  <a:srgbClr val="000000"/>
                </a:solidFill>
                <a:latin typeface="Helvetica Light" charset="0"/>
                <a:ea typeface="Helvetica Light" charset="0"/>
                <a:cs typeface="Helvetica Light" charset="0"/>
                <a:sym typeface="Helvetica Light" charset="0"/>
              </a:defRPr>
            </a:lvl5pPr>
            <a:lvl6pPr marL="25146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0" marR="0" lvl="0" indent="0" algn="l" defTabSz="379413" rtl="0" eaLnBrk="1" fontAlgn="base" latinLnBrk="0" hangingPunct="0">
              <a:lnSpc>
                <a:spcPct val="100000"/>
              </a:lnSpc>
              <a:spcBef>
                <a:spcPct val="0"/>
              </a:spcBef>
              <a:spcAft>
                <a:spcPct val="0"/>
              </a:spcAft>
              <a:buClrTx/>
              <a:buSzTx/>
              <a:buFontTx/>
              <a:buNone/>
              <a:tabLst/>
              <a:defRPr/>
            </a:pPr>
            <a:r>
              <a:rPr kumimoji="0" lang="es-ES" altLang="es-ES" sz="5200" b="1" i="0" u="none" strike="noStrike" kern="1200" cap="none" spc="0" normalizeH="0" baseline="0" noProof="0" dirty="0">
                <a:ln>
                  <a:noFill/>
                </a:ln>
                <a:solidFill>
                  <a:srgbClr val="000000"/>
                </a:solidFill>
                <a:effectLst/>
                <a:uLnTx/>
                <a:uFillTx/>
                <a:latin typeface="Helvetica Light" charset="0"/>
                <a:sym typeface="Helvetica Light" charset="0"/>
              </a:rPr>
              <a:t>Diseño e </a:t>
            </a:r>
            <a:r>
              <a:rPr lang="es-ES" altLang="es-ES" sz="5200" b="1" dirty="0"/>
              <a:t>Implementación</a:t>
            </a:r>
            <a:endParaRPr kumimoji="0" lang="es-ES" altLang="es-ES" sz="5200" b="1" i="0" u="none" strike="noStrike" kern="1200" cap="none" spc="0" normalizeH="0" baseline="0" noProof="0" dirty="0">
              <a:ln>
                <a:noFill/>
              </a:ln>
              <a:solidFill>
                <a:srgbClr val="000000"/>
              </a:solidFill>
              <a:effectLst/>
              <a:uLnTx/>
              <a:uFillTx/>
              <a:latin typeface="Helvetica Light" charset="0"/>
              <a:sym typeface="Helvetica Light" charset="0"/>
            </a:endParaRPr>
          </a:p>
        </p:txBody>
      </p:sp>
      <p:sp>
        <p:nvSpPr>
          <p:cNvPr id="16392" name="AutoShape 7">
            <a:extLst>
              <a:ext uri="{FF2B5EF4-FFF2-40B4-BE49-F238E27FC236}">
                <a16:creationId xmlns:a16="http://schemas.microsoft.com/office/drawing/2014/main" id="{8158E497-2BFF-A00B-870B-A453C03DB4A1}"/>
              </a:ext>
            </a:extLst>
          </p:cNvPr>
          <p:cNvSpPr>
            <a:spLocks/>
          </p:cNvSpPr>
          <p:nvPr/>
        </p:nvSpPr>
        <p:spPr bwMode="auto">
          <a:xfrm>
            <a:off x="1323975" y="1348408"/>
            <a:ext cx="11061700" cy="647700"/>
          </a:xfrm>
          <a:custGeom>
            <a:avLst/>
            <a:gdLst>
              <a:gd name="T0" fmla="*/ 5530850 w 21600"/>
              <a:gd name="T1" fmla="*/ 323850 h 21600"/>
              <a:gd name="T2" fmla="*/ 5530850 w 21600"/>
              <a:gd name="T3" fmla="*/ 323850 h 21600"/>
              <a:gd name="T4" fmla="*/ 5530850 w 21600"/>
              <a:gd name="T5" fmla="*/ 323850 h 21600"/>
              <a:gd name="T6" fmla="*/ 5530850 w 21600"/>
              <a:gd name="T7" fmla="*/ 32385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lvl1pPr algn="ctr">
              <a:defRPr sz="3600">
                <a:solidFill>
                  <a:srgbClr val="000000"/>
                </a:solidFill>
                <a:latin typeface="Helvetica Light" charset="0"/>
                <a:ea typeface="Helvetica Light" charset="0"/>
                <a:cs typeface="Helvetica Light" charset="0"/>
                <a:sym typeface="Helvetica Light" charset="0"/>
              </a:defRPr>
            </a:lvl1pPr>
            <a:lvl2pPr marL="742950" indent="-285750" algn="ctr">
              <a:defRPr sz="3600">
                <a:solidFill>
                  <a:srgbClr val="000000"/>
                </a:solidFill>
                <a:latin typeface="Helvetica Light" charset="0"/>
                <a:ea typeface="Helvetica Light" charset="0"/>
                <a:cs typeface="Helvetica Light" charset="0"/>
                <a:sym typeface="Helvetica Light" charset="0"/>
              </a:defRPr>
            </a:lvl2pPr>
            <a:lvl3pPr marL="1143000" indent="-228600" algn="ctr">
              <a:defRPr sz="3600">
                <a:solidFill>
                  <a:srgbClr val="000000"/>
                </a:solidFill>
                <a:latin typeface="Helvetica Light" charset="0"/>
                <a:ea typeface="Helvetica Light" charset="0"/>
                <a:cs typeface="Helvetica Light" charset="0"/>
                <a:sym typeface="Helvetica Light" charset="0"/>
              </a:defRPr>
            </a:lvl3pPr>
            <a:lvl4pPr marL="1600200" indent="-228600" algn="ctr">
              <a:defRPr sz="3600">
                <a:solidFill>
                  <a:srgbClr val="000000"/>
                </a:solidFill>
                <a:latin typeface="Helvetica Light" charset="0"/>
                <a:ea typeface="Helvetica Light" charset="0"/>
                <a:cs typeface="Helvetica Light" charset="0"/>
                <a:sym typeface="Helvetica Light" charset="0"/>
              </a:defRPr>
            </a:lvl4pPr>
            <a:lvl5pPr marL="2057400" indent="-228600" algn="ctr">
              <a:defRPr sz="3600">
                <a:solidFill>
                  <a:srgbClr val="000000"/>
                </a:solidFill>
                <a:latin typeface="Helvetica Light" charset="0"/>
                <a:ea typeface="Helvetica Light" charset="0"/>
                <a:cs typeface="Helvetica Light" charset="0"/>
                <a:sym typeface="Helvetica Light" charset="0"/>
              </a:defRPr>
            </a:lvl5pPr>
            <a:lvl6pPr marL="25146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0" marR="0" lvl="0" indent="0" algn="just" defTabSz="584200" rtl="0" eaLnBrk="1" fontAlgn="base" latinLnBrk="0" hangingPunct="0">
              <a:lnSpc>
                <a:spcPct val="100000"/>
              </a:lnSpc>
              <a:spcBef>
                <a:spcPct val="0"/>
              </a:spcBef>
              <a:spcAft>
                <a:spcPct val="0"/>
              </a:spcAft>
              <a:buClrTx/>
              <a:buSzTx/>
              <a:buFontTx/>
              <a:buNone/>
              <a:tabLst/>
              <a:defRPr/>
            </a:pPr>
            <a:r>
              <a:rPr kumimoji="0" lang="es-ES" altLang="es-ES" sz="3200" b="0" i="0" u="none" strike="noStrike" kern="1200" cap="none" spc="0" normalizeH="0" baseline="0" noProof="0" dirty="0">
                <a:ln>
                  <a:noFill/>
                </a:ln>
                <a:solidFill>
                  <a:srgbClr val="000000"/>
                </a:solidFill>
                <a:effectLst/>
                <a:uLnTx/>
                <a:uFillTx/>
                <a:latin typeface="Helvetica Light" charset="0"/>
                <a:sym typeface="Helvetica Light" charset="0"/>
              </a:rPr>
              <a:t>Etapa de Diseño aplicación web </a:t>
            </a:r>
          </a:p>
        </p:txBody>
      </p:sp>
      <p:pic>
        <p:nvPicPr>
          <p:cNvPr id="16386" name="Picture 1">
            <a:extLst>
              <a:ext uri="{FF2B5EF4-FFF2-40B4-BE49-F238E27FC236}">
                <a16:creationId xmlns:a16="http://schemas.microsoft.com/office/drawing/2014/main" id="{E88BF5F6-494F-9841-375F-34F42CBAF948}"/>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8651875" y="8516938"/>
            <a:ext cx="1087438" cy="1108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6387" name="Picture 2">
            <a:extLst>
              <a:ext uri="{FF2B5EF4-FFF2-40B4-BE49-F238E27FC236}">
                <a16:creationId xmlns:a16="http://schemas.microsoft.com/office/drawing/2014/main" id="{959EB174-6C55-C8FC-0BFB-6D661E3796CF}"/>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0218738" y="8516938"/>
            <a:ext cx="1016000" cy="1108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2303560630"/>
      </p:ext>
    </p:extLst>
  </p:cSld>
  <p:clrMapOvr>
    <a:masterClrMapping/>
  </p:clrMapOvr>
  <p:transition spd="med">
    <p:push/>
  </p:transition>
</p:sld>
</file>

<file path=ppt/slides/slide24.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0932E46-0F3D-12A0-E842-63633EA92629}"/>
              </a:ext>
            </a:extLst>
          </p:cNvPr>
          <p:cNvSpPr/>
          <p:nvPr/>
        </p:nvSpPr>
        <p:spPr bwMode="auto">
          <a:xfrm>
            <a:off x="11644325" y="9485312"/>
            <a:ext cx="1360475" cy="240853"/>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50800" tIns="50800" rIns="50800" bIns="50800" numCol="1" rtlCol="0" anchor="ctr" anchorCtr="0" compatLnSpc="1">
            <a:prstTxWarp prst="textNoShape">
              <a:avLst/>
            </a:prstTxWarp>
          </a:bodyPr>
          <a:lstStyle/>
          <a:p>
            <a:pPr marL="228600" marR="0" indent="0" algn="ctr" defTabSz="584200" rtl="0" eaLnBrk="1" fontAlgn="base" latinLnBrk="0" hangingPunct="0">
              <a:lnSpc>
                <a:spcPct val="100000"/>
              </a:lnSpc>
              <a:spcBef>
                <a:spcPct val="0"/>
              </a:spcBef>
              <a:spcAft>
                <a:spcPct val="0"/>
              </a:spcAft>
              <a:buClrTx/>
              <a:buSzTx/>
              <a:buFontTx/>
              <a:buNone/>
              <a:tabLst/>
            </a:pPr>
            <a:endParaRPr kumimoji="0" lang="es-ES" sz="3600" b="0" i="0" u="none" strike="noStrike" cap="none" normalizeH="0" baseline="0">
              <a:ln>
                <a:noFill/>
              </a:ln>
              <a:solidFill>
                <a:srgbClr val="000000"/>
              </a:solidFill>
              <a:effectLst/>
              <a:latin typeface="Helvetica Light" charset="0"/>
              <a:ea typeface="Helvetica Light" charset="0"/>
              <a:cs typeface="Helvetica Light" charset="0"/>
              <a:sym typeface="Helvetica Light" charset="0"/>
            </a:endParaRPr>
          </a:p>
        </p:txBody>
      </p:sp>
      <p:pic>
        <p:nvPicPr>
          <p:cNvPr id="16386" name="Picture 1">
            <a:extLst>
              <a:ext uri="{FF2B5EF4-FFF2-40B4-BE49-F238E27FC236}">
                <a16:creationId xmlns:a16="http://schemas.microsoft.com/office/drawing/2014/main" id="{E88BF5F6-494F-9841-375F-34F42CBAF94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651875" y="8516938"/>
            <a:ext cx="1087438" cy="1108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6387" name="Picture 2">
            <a:extLst>
              <a:ext uri="{FF2B5EF4-FFF2-40B4-BE49-F238E27FC236}">
                <a16:creationId xmlns:a16="http://schemas.microsoft.com/office/drawing/2014/main" id="{959EB174-6C55-C8FC-0BFB-6D661E3796CF}"/>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218738" y="8516938"/>
            <a:ext cx="1016000" cy="1108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6388" name="Picture 3">
            <a:extLst>
              <a:ext uri="{FF2B5EF4-FFF2-40B4-BE49-F238E27FC236}">
                <a16:creationId xmlns:a16="http://schemas.microsoft.com/office/drawing/2014/main" id="{72BE1D36-33FC-B0C7-250E-118460F3C35C}"/>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1714163" y="8562975"/>
            <a:ext cx="1016000" cy="1016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6389" name="AutoShape 4">
            <a:extLst>
              <a:ext uri="{FF2B5EF4-FFF2-40B4-BE49-F238E27FC236}">
                <a16:creationId xmlns:a16="http://schemas.microsoft.com/office/drawing/2014/main" id="{E2AFAA1F-7557-87DE-8F41-EFB85344C88E}"/>
              </a:ext>
            </a:extLst>
          </p:cNvPr>
          <p:cNvSpPr>
            <a:spLocks/>
          </p:cNvSpPr>
          <p:nvPr/>
        </p:nvSpPr>
        <p:spPr bwMode="auto">
          <a:xfrm>
            <a:off x="6310313" y="9251950"/>
            <a:ext cx="369887" cy="381000"/>
          </a:xfrm>
          <a:custGeom>
            <a:avLst/>
            <a:gdLst>
              <a:gd name="T0" fmla="*/ 184944 w 21600"/>
              <a:gd name="T1" fmla="*/ 190500 h 21600"/>
              <a:gd name="T2" fmla="*/ 184944 w 21600"/>
              <a:gd name="T3" fmla="*/ 190500 h 21600"/>
              <a:gd name="T4" fmla="*/ 184944 w 21600"/>
              <a:gd name="T5" fmla="*/ 190500 h 21600"/>
              <a:gd name="T6" fmla="*/ 184944 w 21600"/>
              <a:gd name="T7" fmla="*/ 19050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lgn="ctr">
              <a:defRPr sz="3600">
                <a:solidFill>
                  <a:srgbClr val="000000"/>
                </a:solidFill>
                <a:latin typeface="Helvetica Light" charset="0"/>
                <a:ea typeface="Helvetica Light" charset="0"/>
                <a:cs typeface="Helvetica Light" charset="0"/>
                <a:sym typeface="Helvetica Light" charset="0"/>
              </a:defRPr>
            </a:lvl1pPr>
            <a:lvl2pPr marL="742950" indent="-285750" algn="ctr">
              <a:defRPr sz="3600">
                <a:solidFill>
                  <a:srgbClr val="000000"/>
                </a:solidFill>
                <a:latin typeface="Helvetica Light" charset="0"/>
                <a:ea typeface="Helvetica Light" charset="0"/>
                <a:cs typeface="Helvetica Light" charset="0"/>
                <a:sym typeface="Helvetica Light" charset="0"/>
              </a:defRPr>
            </a:lvl2pPr>
            <a:lvl3pPr marL="1143000" indent="-228600" algn="ctr">
              <a:defRPr sz="3600">
                <a:solidFill>
                  <a:srgbClr val="000000"/>
                </a:solidFill>
                <a:latin typeface="Helvetica Light" charset="0"/>
                <a:ea typeface="Helvetica Light" charset="0"/>
                <a:cs typeface="Helvetica Light" charset="0"/>
                <a:sym typeface="Helvetica Light" charset="0"/>
              </a:defRPr>
            </a:lvl3pPr>
            <a:lvl4pPr marL="1600200" indent="-228600" algn="ctr">
              <a:defRPr sz="3600">
                <a:solidFill>
                  <a:srgbClr val="000000"/>
                </a:solidFill>
                <a:latin typeface="Helvetica Light" charset="0"/>
                <a:ea typeface="Helvetica Light" charset="0"/>
                <a:cs typeface="Helvetica Light" charset="0"/>
                <a:sym typeface="Helvetica Light" charset="0"/>
              </a:defRPr>
            </a:lvl4pPr>
            <a:lvl5pPr marL="2057400" indent="-228600" algn="ctr">
              <a:defRPr sz="3600">
                <a:solidFill>
                  <a:srgbClr val="000000"/>
                </a:solidFill>
                <a:latin typeface="Helvetica Light" charset="0"/>
                <a:ea typeface="Helvetica Light" charset="0"/>
                <a:cs typeface="Helvetica Light" charset="0"/>
                <a:sym typeface="Helvetica Light" charset="0"/>
              </a:defRPr>
            </a:lvl5pPr>
            <a:lvl6pPr marL="25146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0" marR="0" lvl="0" indent="0" algn="ctr" defTabSz="584200" rtl="0" eaLnBrk="1" fontAlgn="base" latinLnBrk="0" hangingPunct="0">
              <a:lnSpc>
                <a:spcPct val="100000"/>
              </a:lnSpc>
              <a:spcBef>
                <a:spcPct val="0"/>
              </a:spcBef>
              <a:spcAft>
                <a:spcPct val="0"/>
              </a:spcAft>
              <a:buClrTx/>
              <a:buSzTx/>
              <a:buFontTx/>
              <a:buNone/>
              <a:tabLst/>
              <a:defRPr/>
            </a:pPr>
            <a:fld id="{B28A5818-34D0-475A-B4B5-2C978751BBE3}" type="slidenum">
              <a:rPr kumimoji="0" lang="es-ES" altLang="es-ES" sz="1800" b="0" i="0" u="none" strike="noStrike" kern="1200" cap="none" spc="0" normalizeH="0" baseline="0" noProof="0">
                <a:ln>
                  <a:noFill/>
                </a:ln>
                <a:solidFill>
                  <a:srgbClr val="000000"/>
                </a:solidFill>
                <a:effectLst/>
                <a:uLnTx/>
                <a:uFillTx/>
                <a:latin typeface="Helvetica Light" charset="0"/>
                <a:sym typeface="Helvetica Light" charset="0"/>
              </a:rPr>
              <a:pPr marL="0" marR="0" lvl="0" indent="0" algn="ctr" defTabSz="584200" rtl="0" eaLnBrk="1" fontAlgn="base" latinLnBrk="0" hangingPunct="0">
                <a:lnSpc>
                  <a:spcPct val="100000"/>
                </a:lnSpc>
                <a:spcBef>
                  <a:spcPct val="0"/>
                </a:spcBef>
                <a:spcAft>
                  <a:spcPct val="0"/>
                </a:spcAft>
                <a:buClrTx/>
                <a:buSzTx/>
                <a:buFontTx/>
                <a:buNone/>
                <a:tabLst/>
                <a:defRPr/>
              </a:pPr>
              <a:t>24</a:t>
            </a:fld>
            <a:endParaRPr kumimoji="0" lang="es-ES" altLang="es-ES" sz="3600" b="0" i="0" u="none" strike="noStrike" kern="1200" cap="none" spc="0" normalizeH="0" baseline="0" noProof="0">
              <a:ln>
                <a:noFill/>
              </a:ln>
              <a:solidFill>
                <a:srgbClr val="000000"/>
              </a:solidFill>
              <a:effectLst/>
              <a:uLnTx/>
              <a:uFillTx/>
              <a:latin typeface="Helvetica Light" charset="0"/>
              <a:sym typeface="Helvetica Light" charset="0"/>
            </a:endParaRPr>
          </a:p>
        </p:txBody>
      </p:sp>
      <p:sp>
        <p:nvSpPr>
          <p:cNvPr id="16390" name="AutoShape 5">
            <a:extLst>
              <a:ext uri="{FF2B5EF4-FFF2-40B4-BE49-F238E27FC236}">
                <a16:creationId xmlns:a16="http://schemas.microsoft.com/office/drawing/2014/main" id="{C620AEFA-FB64-ACAF-FC10-353316D38095}"/>
              </a:ext>
            </a:extLst>
          </p:cNvPr>
          <p:cNvSpPr>
            <a:spLocks/>
          </p:cNvSpPr>
          <p:nvPr/>
        </p:nvSpPr>
        <p:spPr bwMode="auto">
          <a:xfrm>
            <a:off x="1323975" y="2506662"/>
            <a:ext cx="11099800" cy="5826521"/>
          </a:xfrm>
          <a:custGeom>
            <a:avLst/>
            <a:gdLst>
              <a:gd name="T0" fmla="*/ 5549900 w 21600"/>
              <a:gd name="T1" fmla="*/ 1111250 h 21600"/>
              <a:gd name="T2" fmla="*/ 5549900 w 21600"/>
              <a:gd name="T3" fmla="*/ 1111250 h 21600"/>
              <a:gd name="T4" fmla="*/ 5549900 w 21600"/>
              <a:gd name="T5" fmla="*/ 1111250 h 21600"/>
              <a:gd name="T6" fmla="*/ 5549900 w 21600"/>
              <a:gd name="T7" fmla="*/ 111125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lgn="ctr" defTabSz="560388">
              <a:defRPr sz="3600">
                <a:solidFill>
                  <a:srgbClr val="000000"/>
                </a:solidFill>
                <a:latin typeface="Helvetica Light" charset="0"/>
                <a:ea typeface="Helvetica Light" charset="0"/>
                <a:cs typeface="Helvetica Light" charset="0"/>
                <a:sym typeface="Helvetica Light" charset="0"/>
              </a:defRPr>
            </a:lvl1pPr>
            <a:lvl2pPr marL="742950" indent="-285750" algn="ctr" defTabSz="560388">
              <a:defRPr sz="3600">
                <a:solidFill>
                  <a:srgbClr val="000000"/>
                </a:solidFill>
                <a:latin typeface="Helvetica Light" charset="0"/>
                <a:ea typeface="Helvetica Light" charset="0"/>
                <a:cs typeface="Helvetica Light" charset="0"/>
                <a:sym typeface="Helvetica Light" charset="0"/>
              </a:defRPr>
            </a:lvl2pPr>
            <a:lvl3pPr marL="1143000" indent="-228600" algn="ctr" defTabSz="560388">
              <a:defRPr sz="3600">
                <a:solidFill>
                  <a:srgbClr val="000000"/>
                </a:solidFill>
                <a:latin typeface="Helvetica Light" charset="0"/>
                <a:ea typeface="Helvetica Light" charset="0"/>
                <a:cs typeface="Helvetica Light" charset="0"/>
                <a:sym typeface="Helvetica Light" charset="0"/>
              </a:defRPr>
            </a:lvl3pPr>
            <a:lvl4pPr marL="1600200" indent="-228600" algn="ctr" defTabSz="560388">
              <a:defRPr sz="3600">
                <a:solidFill>
                  <a:srgbClr val="000000"/>
                </a:solidFill>
                <a:latin typeface="Helvetica Light" charset="0"/>
                <a:ea typeface="Helvetica Light" charset="0"/>
                <a:cs typeface="Helvetica Light" charset="0"/>
                <a:sym typeface="Helvetica Light" charset="0"/>
              </a:defRPr>
            </a:lvl4pPr>
            <a:lvl5pPr marL="2057400" indent="-228600" algn="ctr" defTabSz="560388">
              <a:defRPr sz="3600">
                <a:solidFill>
                  <a:srgbClr val="000000"/>
                </a:solidFill>
                <a:latin typeface="Helvetica Light" charset="0"/>
                <a:ea typeface="Helvetica Light" charset="0"/>
                <a:cs typeface="Helvetica Light" charset="0"/>
                <a:sym typeface="Helvetica Light" charset="0"/>
              </a:defRPr>
            </a:lvl5pPr>
            <a:lvl6pPr marL="2514600" indent="-228600" algn="ctr" defTabSz="56038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56038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56038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56038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0" marR="0" lvl="0" indent="0" algn="just" defTabSz="560388" rtl="0" eaLnBrk="1" fontAlgn="base" latinLnBrk="0" hangingPunct="0">
              <a:lnSpc>
                <a:spcPct val="100000"/>
              </a:lnSpc>
              <a:spcBef>
                <a:spcPts val="4000"/>
              </a:spcBef>
              <a:spcAft>
                <a:spcPct val="0"/>
              </a:spcAft>
              <a:buClrTx/>
              <a:buSzTx/>
              <a:buFontTx/>
              <a:buNone/>
              <a:tabLst/>
              <a:defRPr/>
            </a:pPr>
            <a:endParaRPr lang="es-ES" altLang="es-ES" sz="2600" dirty="0"/>
          </a:p>
        </p:txBody>
      </p:sp>
      <p:sp>
        <p:nvSpPr>
          <p:cNvPr id="16391" name="AutoShape 6">
            <a:extLst>
              <a:ext uri="{FF2B5EF4-FFF2-40B4-BE49-F238E27FC236}">
                <a16:creationId xmlns:a16="http://schemas.microsoft.com/office/drawing/2014/main" id="{11B8CC09-293F-9CBD-1717-0554F0888496}"/>
              </a:ext>
            </a:extLst>
          </p:cNvPr>
          <p:cNvSpPr>
            <a:spLocks/>
          </p:cNvSpPr>
          <p:nvPr/>
        </p:nvSpPr>
        <p:spPr bwMode="auto">
          <a:xfrm>
            <a:off x="1323975" y="357188"/>
            <a:ext cx="10874375" cy="893762"/>
          </a:xfrm>
          <a:custGeom>
            <a:avLst/>
            <a:gdLst>
              <a:gd name="T0" fmla="*/ 5437188 w 21600"/>
              <a:gd name="T1" fmla="*/ 446881 h 21600"/>
              <a:gd name="T2" fmla="*/ 5437188 w 21600"/>
              <a:gd name="T3" fmla="*/ 446881 h 21600"/>
              <a:gd name="T4" fmla="*/ 5437188 w 21600"/>
              <a:gd name="T5" fmla="*/ 446881 h 21600"/>
              <a:gd name="T6" fmla="*/ 5437188 w 21600"/>
              <a:gd name="T7" fmla="*/ 446881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algn="ctr" defTabSz="379413">
              <a:defRPr sz="3600">
                <a:solidFill>
                  <a:srgbClr val="000000"/>
                </a:solidFill>
                <a:latin typeface="Helvetica Light" charset="0"/>
                <a:ea typeface="Helvetica Light" charset="0"/>
                <a:cs typeface="Helvetica Light" charset="0"/>
                <a:sym typeface="Helvetica Light" charset="0"/>
              </a:defRPr>
            </a:lvl1pPr>
            <a:lvl2pPr marL="742950" indent="-285750" algn="ctr" defTabSz="379413">
              <a:defRPr sz="3600">
                <a:solidFill>
                  <a:srgbClr val="000000"/>
                </a:solidFill>
                <a:latin typeface="Helvetica Light" charset="0"/>
                <a:ea typeface="Helvetica Light" charset="0"/>
                <a:cs typeface="Helvetica Light" charset="0"/>
                <a:sym typeface="Helvetica Light" charset="0"/>
              </a:defRPr>
            </a:lvl2pPr>
            <a:lvl3pPr marL="1143000" indent="-228600" algn="ctr" defTabSz="379413">
              <a:defRPr sz="3600">
                <a:solidFill>
                  <a:srgbClr val="000000"/>
                </a:solidFill>
                <a:latin typeface="Helvetica Light" charset="0"/>
                <a:ea typeface="Helvetica Light" charset="0"/>
                <a:cs typeface="Helvetica Light" charset="0"/>
                <a:sym typeface="Helvetica Light" charset="0"/>
              </a:defRPr>
            </a:lvl3pPr>
            <a:lvl4pPr marL="1600200" indent="-228600" algn="ctr" defTabSz="379413">
              <a:defRPr sz="3600">
                <a:solidFill>
                  <a:srgbClr val="000000"/>
                </a:solidFill>
                <a:latin typeface="Helvetica Light" charset="0"/>
                <a:ea typeface="Helvetica Light" charset="0"/>
                <a:cs typeface="Helvetica Light" charset="0"/>
                <a:sym typeface="Helvetica Light" charset="0"/>
              </a:defRPr>
            </a:lvl4pPr>
            <a:lvl5pPr marL="2057400" indent="-228600" algn="ctr" defTabSz="379413">
              <a:defRPr sz="3600">
                <a:solidFill>
                  <a:srgbClr val="000000"/>
                </a:solidFill>
                <a:latin typeface="Helvetica Light" charset="0"/>
                <a:ea typeface="Helvetica Light" charset="0"/>
                <a:cs typeface="Helvetica Light" charset="0"/>
                <a:sym typeface="Helvetica Light" charset="0"/>
              </a:defRPr>
            </a:lvl5pPr>
            <a:lvl6pPr marL="25146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0" marR="0" lvl="0" indent="0" algn="l" defTabSz="379413" rtl="0" eaLnBrk="1" fontAlgn="base" latinLnBrk="0" hangingPunct="0">
              <a:lnSpc>
                <a:spcPct val="100000"/>
              </a:lnSpc>
              <a:spcBef>
                <a:spcPct val="0"/>
              </a:spcBef>
              <a:spcAft>
                <a:spcPct val="0"/>
              </a:spcAft>
              <a:buClrTx/>
              <a:buSzTx/>
              <a:buFontTx/>
              <a:buNone/>
              <a:tabLst/>
              <a:defRPr/>
            </a:pPr>
            <a:r>
              <a:rPr kumimoji="0" lang="es-ES" altLang="es-ES" sz="5200" b="1" i="0" u="none" strike="noStrike" kern="1200" cap="none" spc="0" normalizeH="0" baseline="0" noProof="0" dirty="0">
                <a:ln>
                  <a:noFill/>
                </a:ln>
                <a:solidFill>
                  <a:srgbClr val="000000"/>
                </a:solidFill>
                <a:effectLst/>
                <a:uLnTx/>
                <a:uFillTx/>
                <a:latin typeface="Helvetica Light" charset="0"/>
                <a:sym typeface="Helvetica Light" charset="0"/>
              </a:rPr>
              <a:t>Diseño e </a:t>
            </a:r>
            <a:r>
              <a:rPr lang="es-ES" altLang="es-ES" sz="5200" b="1" dirty="0"/>
              <a:t>Implementación</a:t>
            </a:r>
            <a:endParaRPr kumimoji="0" lang="es-ES" altLang="es-ES" sz="5200" b="1" i="0" u="none" strike="noStrike" kern="1200" cap="none" spc="0" normalizeH="0" baseline="0" noProof="0" dirty="0">
              <a:ln>
                <a:noFill/>
              </a:ln>
              <a:solidFill>
                <a:srgbClr val="000000"/>
              </a:solidFill>
              <a:effectLst/>
              <a:uLnTx/>
              <a:uFillTx/>
              <a:latin typeface="Helvetica Light" charset="0"/>
              <a:sym typeface="Helvetica Light" charset="0"/>
            </a:endParaRPr>
          </a:p>
        </p:txBody>
      </p:sp>
      <p:sp>
        <p:nvSpPr>
          <p:cNvPr id="16392" name="AutoShape 7">
            <a:extLst>
              <a:ext uri="{FF2B5EF4-FFF2-40B4-BE49-F238E27FC236}">
                <a16:creationId xmlns:a16="http://schemas.microsoft.com/office/drawing/2014/main" id="{8158E497-2BFF-A00B-870B-A453C03DB4A1}"/>
              </a:ext>
            </a:extLst>
          </p:cNvPr>
          <p:cNvSpPr>
            <a:spLocks/>
          </p:cNvSpPr>
          <p:nvPr/>
        </p:nvSpPr>
        <p:spPr bwMode="auto">
          <a:xfrm>
            <a:off x="1310035" y="1392462"/>
            <a:ext cx="11061700" cy="647700"/>
          </a:xfrm>
          <a:custGeom>
            <a:avLst/>
            <a:gdLst>
              <a:gd name="T0" fmla="*/ 5530850 w 21600"/>
              <a:gd name="T1" fmla="*/ 323850 h 21600"/>
              <a:gd name="T2" fmla="*/ 5530850 w 21600"/>
              <a:gd name="T3" fmla="*/ 323850 h 21600"/>
              <a:gd name="T4" fmla="*/ 5530850 w 21600"/>
              <a:gd name="T5" fmla="*/ 323850 h 21600"/>
              <a:gd name="T6" fmla="*/ 5530850 w 21600"/>
              <a:gd name="T7" fmla="*/ 32385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lvl1pPr algn="ctr">
              <a:defRPr sz="3600">
                <a:solidFill>
                  <a:srgbClr val="000000"/>
                </a:solidFill>
                <a:latin typeface="Helvetica Light" charset="0"/>
                <a:ea typeface="Helvetica Light" charset="0"/>
                <a:cs typeface="Helvetica Light" charset="0"/>
                <a:sym typeface="Helvetica Light" charset="0"/>
              </a:defRPr>
            </a:lvl1pPr>
            <a:lvl2pPr marL="742950" indent="-285750" algn="ctr">
              <a:defRPr sz="3600">
                <a:solidFill>
                  <a:srgbClr val="000000"/>
                </a:solidFill>
                <a:latin typeface="Helvetica Light" charset="0"/>
                <a:ea typeface="Helvetica Light" charset="0"/>
                <a:cs typeface="Helvetica Light" charset="0"/>
                <a:sym typeface="Helvetica Light" charset="0"/>
              </a:defRPr>
            </a:lvl2pPr>
            <a:lvl3pPr marL="1143000" indent="-228600" algn="ctr">
              <a:defRPr sz="3600">
                <a:solidFill>
                  <a:srgbClr val="000000"/>
                </a:solidFill>
                <a:latin typeface="Helvetica Light" charset="0"/>
                <a:ea typeface="Helvetica Light" charset="0"/>
                <a:cs typeface="Helvetica Light" charset="0"/>
                <a:sym typeface="Helvetica Light" charset="0"/>
              </a:defRPr>
            </a:lvl3pPr>
            <a:lvl4pPr marL="1600200" indent="-228600" algn="ctr">
              <a:defRPr sz="3600">
                <a:solidFill>
                  <a:srgbClr val="000000"/>
                </a:solidFill>
                <a:latin typeface="Helvetica Light" charset="0"/>
                <a:ea typeface="Helvetica Light" charset="0"/>
                <a:cs typeface="Helvetica Light" charset="0"/>
                <a:sym typeface="Helvetica Light" charset="0"/>
              </a:defRPr>
            </a:lvl4pPr>
            <a:lvl5pPr marL="2057400" indent="-228600" algn="ctr">
              <a:defRPr sz="3600">
                <a:solidFill>
                  <a:srgbClr val="000000"/>
                </a:solidFill>
                <a:latin typeface="Helvetica Light" charset="0"/>
                <a:ea typeface="Helvetica Light" charset="0"/>
                <a:cs typeface="Helvetica Light" charset="0"/>
                <a:sym typeface="Helvetica Light" charset="0"/>
              </a:defRPr>
            </a:lvl5pPr>
            <a:lvl6pPr marL="25146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0" marR="0" lvl="0" indent="0" algn="just" defTabSz="584200" rtl="0" eaLnBrk="1" fontAlgn="base" latinLnBrk="0" hangingPunct="0">
              <a:lnSpc>
                <a:spcPct val="100000"/>
              </a:lnSpc>
              <a:spcBef>
                <a:spcPct val="0"/>
              </a:spcBef>
              <a:spcAft>
                <a:spcPct val="0"/>
              </a:spcAft>
              <a:buClrTx/>
              <a:buSzTx/>
              <a:buFontTx/>
              <a:buNone/>
              <a:tabLst/>
              <a:defRPr/>
            </a:pPr>
            <a:r>
              <a:rPr kumimoji="0" lang="es-ES" altLang="es-ES" sz="3200" b="0" i="0" u="none" strike="noStrike" kern="1200" cap="none" spc="0" normalizeH="0" baseline="0" noProof="0" dirty="0">
                <a:ln>
                  <a:noFill/>
                </a:ln>
                <a:solidFill>
                  <a:srgbClr val="000000"/>
                </a:solidFill>
                <a:effectLst/>
                <a:uLnTx/>
                <a:uFillTx/>
                <a:latin typeface="Helvetica Light" charset="0"/>
                <a:sym typeface="Helvetica Light" charset="0"/>
              </a:rPr>
              <a:t>Etapa de Diseño aplicación web </a:t>
            </a:r>
          </a:p>
        </p:txBody>
      </p:sp>
      <p:sp>
        <p:nvSpPr>
          <p:cNvPr id="21" name="AutoShape 5">
            <a:extLst>
              <a:ext uri="{FF2B5EF4-FFF2-40B4-BE49-F238E27FC236}">
                <a16:creationId xmlns:a16="http://schemas.microsoft.com/office/drawing/2014/main" id="{7CBD59F6-E126-AA3B-E69E-5AD50DC80713}"/>
              </a:ext>
            </a:extLst>
          </p:cNvPr>
          <p:cNvSpPr>
            <a:spLocks/>
          </p:cNvSpPr>
          <p:nvPr/>
        </p:nvSpPr>
        <p:spPr bwMode="auto">
          <a:xfrm>
            <a:off x="1419907" y="2627735"/>
            <a:ext cx="10778443" cy="5797326"/>
          </a:xfrm>
          <a:custGeom>
            <a:avLst/>
            <a:gdLst>
              <a:gd name="T0" fmla="*/ 5549900 w 21600"/>
              <a:gd name="T1" fmla="*/ 1111250 h 21600"/>
              <a:gd name="T2" fmla="*/ 5549900 w 21600"/>
              <a:gd name="T3" fmla="*/ 1111250 h 21600"/>
              <a:gd name="T4" fmla="*/ 5549900 w 21600"/>
              <a:gd name="T5" fmla="*/ 1111250 h 21600"/>
              <a:gd name="T6" fmla="*/ 5549900 w 21600"/>
              <a:gd name="T7" fmla="*/ 111125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lgn="ctr" defTabSz="560388">
              <a:defRPr sz="3600">
                <a:solidFill>
                  <a:srgbClr val="000000"/>
                </a:solidFill>
                <a:latin typeface="Helvetica Light" charset="0"/>
                <a:ea typeface="Helvetica Light" charset="0"/>
                <a:cs typeface="Helvetica Light" charset="0"/>
                <a:sym typeface="Helvetica Light" charset="0"/>
              </a:defRPr>
            </a:lvl1pPr>
            <a:lvl2pPr marL="742950" indent="-285750" algn="ctr" defTabSz="560388">
              <a:defRPr sz="3600">
                <a:solidFill>
                  <a:srgbClr val="000000"/>
                </a:solidFill>
                <a:latin typeface="Helvetica Light" charset="0"/>
                <a:ea typeface="Helvetica Light" charset="0"/>
                <a:cs typeface="Helvetica Light" charset="0"/>
                <a:sym typeface="Helvetica Light" charset="0"/>
              </a:defRPr>
            </a:lvl2pPr>
            <a:lvl3pPr marL="1143000" indent="-228600" algn="ctr" defTabSz="560388">
              <a:defRPr sz="3600">
                <a:solidFill>
                  <a:srgbClr val="000000"/>
                </a:solidFill>
                <a:latin typeface="Helvetica Light" charset="0"/>
                <a:ea typeface="Helvetica Light" charset="0"/>
                <a:cs typeface="Helvetica Light" charset="0"/>
                <a:sym typeface="Helvetica Light" charset="0"/>
              </a:defRPr>
            </a:lvl3pPr>
            <a:lvl4pPr marL="1600200" indent="-228600" algn="ctr" defTabSz="560388">
              <a:defRPr sz="3600">
                <a:solidFill>
                  <a:srgbClr val="000000"/>
                </a:solidFill>
                <a:latin typeface="Helvetica Light" charset="0"/>
                <a:ea typeface="Helvetica Light" charset="0"/>
                <a:cs typeface="Helvetica Light" charset="0"/>
                <a:sym typeface="Helvetica Light" charset="0"/>
              </a:defRPr>
            </a:lvl4pPr>
            <a:lvl5pPr marL="2057400" indent="-228600" algn="ctr" defTabSz="560388">
              <a:defRPr sz="3600">
                <a:solidFill>
                  <a:srgbClr val="000000"/>
                </a:solidFill>
                <a:latin typeface="Helvetica Light" charset="0"/>
                <a:ea typeface="Helvetica Light" charset="0"/>
                <a:cs typeface="Helvetica Light" charset="0"/>
                <a:sym typeface="Helvetica Light" charset="0"/>
              </a:defRPr>
            </a:lvl5pPr>
            <a:lvl6pPr marL="2514600" indent="-228600" algn="ctr" defTabSz="56038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56038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56038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56038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0" marR="0" lvl="0" indent="0" algn="just" defTabSz="560388" rtl="0" eaLnBrk="1" fontAlgn="base" latinLnBrk="0" hangingPunct="0">
              <a:lnSpc>
                <a:spcPct val="100000"/>
              </a:lnSpc>
              <a:spcBef>
                <a:spcPts val="4000"/>
              </a:spcBef>
              <a:spcAft>
                <a:spcPct val="0"/>
              </a:spcAft>
              <a:buClrTx/>
              <a:buSzTx/>
              <a:buFontTx/>
              <a:buNone/>
              <a:tabLst/>
              <a:defRPr/>
            </a:pPr>
            <a:r>
              <a:rPr lang="es-ES" altLang="es-ES" sz="2600" dirty="0"/>
              <a:t>Para implementar la arquitectura anterior se acordó el uso de tecnologías de contenedores para las aplicaciones de control, visualización y monitoreo elegidas para ser integradas dentro de la interfaz web.</a:t>
            </a:r>
          </a:p>
          <a:p>
            <a:pPr marL="0" marR="0" lvl="0" indent="0" algn="just" defTabSz="560388" rtl="0" eaLnBrk="1" fontAlgn="base" latinLnBrk="0" hangingPunct="0">
              <a:lnSpc>
                <a:spcPct val="100000"/>
              </a:lnSpc>
              <a:spcBef>
                <a:spcPts val="4000"/>
              </a:spcBef>
              <a:spcAft>
                <a:spcPct val="0"/>
              </a:spcAft>
              <a:buClrTx/>
              <a:buSzTx/>
              <a:buFontTx/>
              <a:buNone/>
              <a:tabLst/>
              <a:defRPr/>
            </a:pPr>
            <a:r>
              <a:rPr lang="es-ES" altLang="es-ES" sz="2600" dirty="0"/>
              <a:t>Para el almacenamiento de información en todo el sistema se definió usar dos bases de datos: una base de datos para los elementos del sistema web y otra con la tarea de almacenar los datos de los sensores. Finalmente un intermediario que controle la comunicación entre los dispositivos y el sistema.</a:t>
            </a:r>
          </a:p>
        </p:txBody>
      </p:sp>
    </p:spTree>
    <p:extLst>
      <p:ext uri="{BB962C8B-B14F-4D97-AF65-F5344CB8AC3E}">
        <p14:creationId xmlns:p14="http://schemas.microsoft.com/office/powerpoint/2010/main" val="163772308"/>
      </p:ext>
    </p:extLst>
  </p:cSld>
  <p:clrMapOvr>
    <a:masterClrMapping/>
  </p:clrMapOvr>
  <p:transition spd="med">
    <p:push/>
  </p:transition>
</p:sld>
</file>

<file path=ppt/slides/slide25.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F5D2279-2424-64C0-BA71-5C4829A48651}"/>
              </a:ext>
            </a:extLst>
          </p:cNvPr>
          <p:cNvSpPr/>
          <p:nvPr/>
        </p:nvSpPr>
        <p:spPr bwMode="auto">
          <a:xfrm>
            <a:off x="11644325" y="9485312"/>
            <a:ext cx="1360475" cy="240853"/>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50800" tIns="50800" rIns="50800" bIns="50800" numCol="1" rtlCol="0" anchor="ctr" anchorCtr="0" compatLnSpc="1">
            <a:prstTxWarp prst="textNoShape">
              <a:avLst/>
            </a:prstTxWarp>
          </a:bodyPr>
          <a:lstStyle/>
          <a:p>
            <a:pPr marL="228600" marR="0" indent="0" algn="ctr" defTabSz="584200" rtl="0" eaLnBrk="1" fontAlgn="base" latinLnBrk="0" hangingPunct="0">
              <a:lnSpc>
                <a:spcPct val="100000"/>
              </a:lnSpc>
              <a:spcBef>
                <a:spcPct val="0"/>
              </a:spcBef>
              <a:spcAft>
                <a:spcPct val="0"/>
              </a:spcAft>
              <a:buClrTx/>
              <a:buSzTx/>
              <a:buFontTx/>
              <a:buNone/>
              <a:tabLst/>
            </a:pPr>
            <a:endParaRPr kumimoji="0" lang="es-ES" sz="3600" b="0" i="0" u="none" strike="noStrike" cap="none" normalizeH="0" baseline="0">
              <a:ln>
                <a:noFill/>
              </a:ln>
              <a:solidFill>
                <a:srgbClr val="000000"/>
              </a:solidFill>
              <a:effectLst/>
              <a:latin typeface="Helvetica Light" charset="0"/>
              <a:ea typeface="Helvetica Light" charset="0"/>
              <a:cs typeface="Helvetica Light" charset="0"/>
              <a:sym typeface="Helvetica Light" charset="0"/>
            </a:endParaRPr>
          </a:p>
        </p:txBody>
      </p:sp>
      <p:pic>
        <p:nvPicPr>
          <p:cNvPr id="16388" name="Picture 3">
            <a:extLst>
              <a:ext uri="{FF2B5EF4-FFF2-40B4-BE49-F238E27FC236}">
                <a16:creationId xmlns:a16="http://schemas.microsoft.com/office/drawing/2014/main" id="{72BE1D36-33FC-B0C7-250E-118460F3C35C}"/>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1714163" y="8562975"/>
            <a:ext cx="1016000" cy="1016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6389" name="AutoShape 4">
            <a:extLst>
              <a:ext uri="{FF2B5EF4-FFF2-40B4-BE49-F238E27FC236}">
                <a16:creationId xmlns:a16="http://schemas.microsoft.com/office/drawing/2014/main" id="{E2AFAA1F-7557-87DE-8F41-EFB85344C88E}"/>
              </a:ext>
            </a:extLst>
          </p:cNvPr>
          <p:cNvSpPr>
            <a:spLocks/>
          </p:cNvSpPr>
          <p:nvPr/>
        </p:nvSpPr>
        <p:spPr bwMode="auto">
          <a:xfrm>
            <a:off x="6310313" y="9251950"/>
            <a:ext cx="369887" cy="381000"/>
          </a:xfrm>
          <a:custGeom>
            <a:avLst/>
            <a:gdLst>
              <a:gd name="T0" fmla="*/ 184944 w 21600"/>
              <a:gd name="T1" fmla="*/ 190500 h 21600"/>
              <a:gd name="T2" fmla="*/ 184944 w 21600"/>
              <a:gd name="T3" fmla="*/ 190500 h 21600"/>
              <a:gd name="T4" fmla="*/ 184944 w 21600"/>
              <a:gd name="T5" fmla="*/ 190500 h 21600"/>
              <a:gd name="T6" fmla="*/ 184944 w 21600"/>
              <a:gd name="T7" fmla="*/ 19050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lgn="ctr">
              <a:defRPr sz="3600">
                <a:solidFill>
                  <a:srgbClr val="000000"/>
                </a:solidFill>
                <a:latin typeface="Helvetica Light" charset="0"/>
                <a:ea typeface="Helvetica Light" charset="0"/>
                <a:cs typeface="Helvetica Light" charset="0"/>
                <a:sym typeface="Helvetica Light" charset="0"/>
              </a:defRPr>
            </a:lvl1pPr>
            <a:lvl2pPr marL="742950" indent="-285750" algn="ctr">
              <a:defRPr sz="3600">
                <a:solidFill>
                  <a:srgbClr val="000000"/>
                </a:solidFill>
                <a:latin typeface="Helvetica Light" charset="0"/>
                <a:ea typeface="Helvetica Light" charset="0"/>
                <a:cs typeface="Helvetica Light" charset="0"/>
                <a:sym typeface="Helvetica Light" charset="0"/>
              </a:defRPr>
            </a:lvl2pPr>
            <a:lvl3pPr marL="1143000" indent="-228600" algn="ctr">
              <a:defRPr sz="3600">
                <a:solidFill>
                  <a:srgbClr val="000000"/>
                </a:solidFill>
                <a:latin typeface="Helvetica Light" charset="0"/>
                <a:ea typeface="Helvetica Light" charset="0"/>
                <a:cs typeface="Helvetica Light" charset="0"/>
                <a:sym typeface="Helvetica Light" charset="0"/>
              </a:defRPr>
            </a:lvl3pPr>
            <a:lvl4pPr marL="1600200" indent="-228600" algn="ctr">
              <a:defRPr sz="3600">
                <a:solidFill>
                  <a:srgbClr val="000000"/>
                </a:solidFill>
                <a:latin typeface="Helvetica Light" charset="0"/>
                <a:ea typeface="Helvetica Light" charset="0"/>
                <a:cs typeface="Helvetica Light" charset="0"/>
                <a:sym typeface="Helvetica Light" charset="0"/>
              </a:defRPr>
            </a:lvl4pPr>
            <a:lvl5pPr marL="2057400" indent="-228600" algn="ctr">
              <a:defRPr sz="3600">
                <a:solidFill>
                  <a:srgbClr val="000000"/>
                </a:solidFill>
                <a:latin typeface="Helvetica Light" charset="0"/>
                <a:ea typeface="Helvetica Light" charset="0"/>
                <a:cs typeface="Helvetica Light" charset="0"/>
                <a:sym typeface="Helvetica Light" charset="0"/>
              </a:defRPr>
            </a:lvl5pPr>
            <a:lvl6pPr marL="25146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0" marR="0" lvl="0" indent="0" algn="ctr" defTabSz="584200" rtl="0" eaLnBrk="1" fontAlgn="base" latinLnBrk="0" hangingPunct="0">
              <a:lnSpc>
                <a:spcPct val="100000"/>
              </a:lnSpc>
              <a:spcBef>
                <a:spcPct val="0"/>
              </a:spcBef>
              <a:spcAft>
                <a:spcPct val="0"/>
              </a:spcAft>
              <a:buClrTx/>
              <a:buSzTx/>
              <a:buFontTx/>
              <a:buNone/>
              <a:tabLst/>
              <a:defRPr/>
            </a:pPr>
            <a:fld id="{B28A5818-34D0-475A-B4B5-2C978751BBE3}" type="slidenum">
              <a:rPr kumimoji="0" lang="es-ES" altLang="es-ES" sz="1800" b="0" i="0" u="none" strike="noStrike" kern="1200" cap="none" spc="0" normalizeH="0" baseline="0" noProof="0">
                <a:ln>
                  <a:noFill/>
                </a:ln>
                <a:solidFill>
                  <a:srgbClr val="000000"/>
                </a:solidFill>
                <a:effectLst/>
                <a:uLnTx/>
                <a:uFillTx/>
                <a:latin typeface="Helvetica Light" charset="0"/>
                <a:sym typeface="Helvetica Light" charset="0"/>
              </a:rPr>
              <a:pPr marL="0" marR="0" lvl="0" indent="0" algn="ctr" defTabSz="584200" rtl="0" eaLnBrk="1" fontAlgn="base" latinLnBrk="0" hangingPunct="0">
                <a:lnSpc>
                  <a:spcPct val="100000"/>
                </a:lnSpc>
                <a:spcBef>
                  <a:spcPct val="0"/>
                </a:spcBef>
                <a:spcAft>
                  <a:spcPct val="0"/>
                </a:spcAft>
                <a:buClrTx/>
                <a:buSzTx/>
                <a:buFontTx/>
                <a:buNone/>
                <a:tabLst/>
                <a:defRPr/>
              </a:pPr>
              <a:t>25</a:t>
            </a:fld>
            <a:endParaRPr kumimoji="0" lang="es-ES" altLang="es-ES" sz="3600" b="0" i="0" u="none" strike="noStrike" kern="1200" cap="none" spc="0" normalizeH="0" baseline="0" noProof="0">
              <a:ln>
                <a:noFill/>
              </a:ln>
              <a:solidFill>
                <a:srgbClr val="000000"/>
              </a:solidFill>
              <a:effectLst/>
              <a:uLnTx/>
              <a:uFillTx/>
              <a:latin typeface="Helvetica Light" charset="0"/>
              <a:sym typeface="Helvetica Light" charset="0"/>
            </a:endParaRPr>
          </a:p>
        </p:txBody>
      </p:sp>
      <p:sp>
        <p:nvSpPr>
          <p:cNvPr id="16390" name="AutoShape 5">
            <a:extLst>
              <a:ext uri="{FF2B5EF4-FFF2-40B4-BE49-F238E27FC236}">
                <a16:creationId xmlns:a16="http://schemas.microsoft.com/office/drawing/2014/main" id="{C620AEFA-FB64-ACAF-FC10-353316D38095}"/>
              </a:ext>
            </a:extLst>
          </p:cNvPr>
          <p:cNvSpPr>
            <a:spLocks/>
          </p:cNvSpPr>
          <p:nvPr/>
        </p:nvSpPr>
        <p:spPr bwMode="auto">
          <a:xfrm>
            <a:off x="1461840" y="2500536"/>
            <a:ext cx="10874375" cy="5826521"/>
          </a:xfrm>
          <a:custGeom>
            <a:avLst/>
            <a:gdLst>
              <a:gd name="T0" fmla="*/ 5549900 w 21600"/>
              <a:gd name="T1" fmla="*/ 1111250 h 21600"/>
              <a:gd name="T2" fmla="*/ 5549900 w 21600"/>
              <a:gd name="T3" fmla="*/ 1111250 h 21600"/>
              <a:gd name="T4" fmla="*/ 5549900 w 21600"/>
              <a:gd name="T5" fmla="*/ 1111250 h 21600"/>
              <a:gd name="T6" fmla="*/ 5549900 w 21600"/>
              <a:gd name="T7" fmla="*/ 111125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lgn="ctr" defTabSz="560388">
              <a:defRPr sz="3600">
                <a:solidFill>
                  <a:srgbClr val="000000"/>
                </a:solidFill>
                <a:latin typeface="Helvetica Light" charset="0"/>
                <a:ea typeface="Helvetica Light" charset="0"/>
                <a:cs typeface="Helvetica Light" charset="0"/>
                <a:sym typeface="Helvetica Light" charset="0"/>
              </a:defRPr>
            </a:lvl1pPr>
            <a:lvl2pPr marL="742950" indent="-285750" algn="ctr" defTabSz="560388">
              <a:defRPr sz="3600">
                <a:solidFill>
                  <a:srgbClr val="000000"/>
                </a:solidFill>
                <a:latin typeface="Helvetica Light" charset="0"/>
                <a:ea typeface="Helvetica Light" charset="0"/>
                <a:cs typeface="Helvetica Light" charset="0"/>
                <a:sym typeface="Helvetica Light" charset="0"/>
              </a:defRPr>
            </a:lvl2pPr>
            <a:lvl3pPr marL="1143000" indent="-228600" algn="ctr" defTabSz="560388">
              <a:defRPr sz="3600">
                <a:solidFill>
                  <a:srgbClr val="000000"/>
                </a:solidFill>
                <a:latin typeface="Helvetica Light" charset="0"/>
                <a:ea typeface="Helvetica Light" charset="0"/>
                <a:cs typeface="Helvetica Light" charset="0"/>
                <a:sym typeface="Helvetica Light" charset="0"/>
              </a:defRPr>
            </a:lvl3pPr>
            <a:lvl4pPr marL="1600200" indent="-228600" algn="ctr" defTabSz="560388">
              <a:defRPr sz="3600">
                <a:solidFill>
                  <a:srgbClr val="000000"/>
                </a:solidFill>
                <a:latin typeface="Helvetica Light" charset="0"/>
                <a:ea typeface="Helvetica Light" charset="0"/>
                <a:cs typeface="Helvetica Light" charset="0"/>
                <a:sym typeface="Helvetica Light" charset="0"/>
              </a:defRPr>
            </a:lvl4pPr>
            <a:lvl5pPr marL="2057400" indent="-228600" algn="ctr" defTabSz="560388">
              <a:defRPr sz="3600">
                <a:solidFill>
                  <a:srgbClr val="000000"/>
                </a:solidFill>
                <a:latin typeface="Helvetica Light" charset="0"/>
                <a:ea typeface="Helvetica Light" charset="0"/>
                <a:cs typeface="Helvetica Light" charset="0"/>
                <a:sym typeface="Helvetica Light" charset="0"/>
              </a:defRPr>
            </a:lvl5pPr>
            <a:lvl6pPr marL="2514600" indent="-228600" algn="ctr" defTabSz="56038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56038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56038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56038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0" marR="0" lvl="0" indent="0" algn="just" defTabSz="560388" rtl="0" eaLnBrk="1" fontAlgn="base" latinLnBrk="0" hangingPunct="0">
              <a:lnSpc>
                <a:spcPct val="100000"/>
              </a:lnSpc>
              <a:spcBef>
                <a:spcPts val="4000"/>
              </a:spcBef>
              <a:spcAft>
                <a:spcPct val="0"/>
              </a:spcAft>
              <a:buClrTx/>
              <a:buSzTx/>
              <a:buFontTx/>
              <a:buNone/>
              <a:tabLst/>
              <a:defRPr/>
            </a:pPr>
            <a:r>
              <a:rPr lang="es-ES" altLang="es-ES" sz="2600" dirty="0"/>
              <a:t>Para la visualización de datos la herramienta seleccionada fue </a:t>
            </a:r>
            <a:r>
              <a:rPr lang="es-ES" altLang="es-ES" sz="2600" dirty="0" err="1"/>
              <a:t>Grafana</a:t>
            </a:r>
            <a:r>
              <a:rPr lang="es-ES" altLang="es-ES" sz="2600" dirty="0"/>
              <a:t> un software de código abierto capaz de crear cuadros de mando con gráficos. En el caso de la herramienta de control se escogió la herramienta de automatización de tareas </a:t>
            </a:r>
            <a:r>
              <a:rPr lang="es-ES" altLang="es-ES" sz="2600" dirty="0" err="1"/>
              <a:t>Node</a:t>
            </a:r>
            <a:r>
              <a:rPr lang="es-ES" altLang="es-ES" sz="2600" dirty="0"/>
              <a:t>-Red. Para la comunicación de los dispositivos y el sistema web se escogió el protocolo MQTT.</a:t>
            </a:r>
          </a:p>
          <a:p>
            <a:pPr marL="0" marR="0" lvl="0" indent="0" algn="just" defTabSz="560388" rtl="0" eaLnBrk="1" fontAlgn="base" latinLnBrk="0" hangingPunct="0">
              <a:lnSpc>
                <a:spcPct val="100000"/>
              </a:lnSpc>
              <a:spcBef>
                <a:spcPts val="4000"/>
              </a:spcBef>
              <a:spcAft>
                <a:spcPct val="0"/>
              </a:spcAft>
              <a:buClrTx/>
              <a:buSzTx/>
              <a:buFontTx/>
              <a:buNone/>
              <a:tabLst/>
              <a:defRPr/>
            </a:pPr>
            <a:endParaRPr lang="es-ES" altLang="es-ES" sz="2600" dirty="0"/>
          </a:p>
        </p:txBody>
      </p:sp>
      <p:sp>
        <p:nvSpPr>
          <p:cNvPr id="16391" name="AutoShape 6">
            <a:extLst>
              <a:ext uri="{FF2B5EF4-FFF2-40B4-BE49-F238E27FC236}">
                <a16:creationId xmlns:a16="http://schemas.microsoft.com/office/drawing/2014/main" id="{11B8CC09-293F-9CBD-1717-0554F0888496}"/>
              </a:ext>
            </a:extLst>
          </p:cNvPr>
          <p:cNvSpPr>
            <a:spLocks/>
          </p:cNvSpPr>
          <p:nvPr/>
        </p:nvSpPr>
        <p:spPr bwMode="auto">
          <a:xfrm>
            <a:off x="1461840" y="305110"/>
            <a:ext cx="10874375" cy="893762"/>
          </a:xfrm>
          <a:custGeom>
            <a:avLst/>
            <a:gdLst>
              <a:gd name="T0" fmla="*/ 5437188 w 21600"/>
              <a:gd name="T1" fmla="*/ 446881 h 21600"/>
              <a:gd name="T2" fmla="*/ 5437188 w 21600"/>
              <a:gd name="T3" fmla="*/ 446881 h 21600"/>
              <a:gd name="T4" fmla="*/ 5437188 w 21600"/>
              <a:gd name="T5" fmla="*/ 446881 h 21600"/>
              <a:gd name="T6" fmla="*/ 5437188 w 21600"/>
              <a:gd name="T7" fmla="*/ 446881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algn="ctr" defTabSz="379413">
              <a:defRPr sz="3600">
                <a:solidFill>
                  <a:srgbClr val="000000"/>
                </a:solidFill>
                <a:latin typeface="Helvetica Light" charset="0"/>
                <a:ea typeface="Helvetica Light" charset="0"/>
                <a:cs typeface="Helvetica Light" charset="0"/>
                <a:sym typeface="Helvetica Light" charset="0"/>
              </a:defRPr>
            </a:lvl1pPr>
            <a:lvl2pPr marL="742950" indent="-285750" algn="ctr" defTabSz="379413">
              <a:defRPr sz="3600">
                <a:solidFill>
                  <a:srgbClr val="000000"/>
                </a:solidFill>
                <a:latin typeface="Helvetica Light" charset="0"/>
                <a:ea typeface="Helvetica Light" charset="0"/>
                <a:cs typeface="Helvetica Light" charset="0"/>
                <a:sym typeface="Helvetica Light" charset="0"/>
              </a:defRPr>
            </a:lvl2pPr>
            <a:lvl3pPr marL="1143000" indent="-228600" algn="ctr" defTabSz="379413">
              <a:defRPr sz="3600">
                <a:solidFill>
                  <a:srgbClr val="000000"/>
                </a:solidFill>
                <a:latin typeface="Helvetica Light" charset="0"/>
                <a:ea typeface="Helvetica Light" charset="0"/>
                <a:cs typeface="Helvetica Light" charset="0"/>
                <a:sym typeface="Helvetica Light" charset="0"/>
              </a:defRPr>
            </a:lvl3pPr>
            <a:lvl4pPr marL="1600200" indent="-228600" algn="ctr" defTabSz="379413">
              <a:defRPr sz="3600">
                <a:solidFill>
                  <a:srgbClr val="000000"/>
                </a:solidFill>
                <a:latin typeface="Helvetica Light" charset="0"/>
                <a:ea typeface="Helvetica Light" charset="0"/>
                <a:cs typeface="Helvetica Light" charset="0"/>
                <a:sym typeface="Helvetica Light" charset="0"/>
              </a:defRPr>
            </a:lvl4pPr>
            <a:lvl5pPr marL="2057400" indent="-228600" algn="ctr" defTabSz="379413">
              <a:defRPr sz="3600">
                <a:solidFill>
                  <a:srgbClr val="000000"/>
                </a:solidFill>
                <a:latin typeface="Helvetica Light" charset="0"/>
                <a:ea typeface="Helvetica Light" charset="0"/>
                <a:cs typeface="Helvetica Light" charset="0"/>
                <a:sym typeface="Helvetica Light" charset="0"/>
              </a:defRPr>
            </a:lvl5pPr>
            <a:lvl6pPr marL="25146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0" marR="0" lvl="0" indent="0" algn="l" defTabSz="379413" rtl="0" eaLnBrk="1" fontAlgn="base" latinLnBrk="0" hangingPunct="0">
              <a:lnSpc>
                <a:spcPct val="100000"/>
              </a:lnSpc>
              <a:spcBef>
                <a:spcPct val="0"/>
              </a:spcBef>
              <a:spcAft>
                <a:spcPct val="0"/>
              </a:spcAft>
              <a:buClrTx/>
              <a:buSzTx/>
              <a:buFontTx/>
              <a:buNone/>
              <a:tabLst/>
              <a:defRPr/>
            </a:pPr>
            <a:r>
              <a:rPr kumimoji="0" lang="es-ES" altLang="es-ES" sz="5200" b="1" i="0" u="none" strike="noStrike" kern="1200" cap="none" spc="0" normalizeH="0" baseline="0" noProof="0" dirty="0">
                <a:ln>
                  <a:noFill/>
                </a:ln>
                <a:solidFill>
                  <a:srgbClr val="000000"/>
                </a:solidFill>
                <a:effectLst/>
                <a:uLnTx/>
                <a:uFillTx/>
                <a:latin typeface="Helvetica Light" charset="0"/>
                <a:sym typeface="Helvetica Light" charset="0"/>
              </a:rPr>
              <a:t>Diseño e </a:t>
            </a:r>
            <a:r>
              <a:rPr lang="es-ES" altLang="es-ES" sz="5200" b="1" dirty="0"/>
              <a:t>Implementación</a:t>
            </a:r>
            <a:endParaRPr kumimoji="0" lang="es-ES" altLang="es-ES" sz="5200" b="1" i="0" u="none" strike="noStrike" kern="1200" cap="none" spc="0" normalizeH="0" baseline="0" noProof="0" dirty="0">
              <a:ln>
                <a:noFill/>
              </a:ln>
              <a:solidFill>
                <a:srgbClr val="000000"/>
              </a:solidFill>
              <a:effectLst/>
              <a:uLnTx/>
              <a:uFillTx/>
              <a:latin typeface="Helvetica Light" charset="0"/>
              <a:sym typeface="Helvetica Light" charset="0"/>
            </a:endParaRPr>
          </a:p>
        </p:txBody>
      </p:sp>
      <p:sp>
        <p:nvSpPr>
          <p:cNvPr id="16392" name="AutoShape 7">
            <a:extLst>
              <a:ext uri="{FF2B5EF4-FFF2-40B4-BE49-F238E27FC236}">
                <a16:creationId xmlns:a16="http://schemas.microsoft.com/office/drawing/2014/main" id="{8158E497-2BFF-A00B-870B-A453C03DB4A1}"/>
              </a:ext>
            </a:extLst>
          </p:cNvPr>
          <p:cNvSpPr>
            <a:spLocks/>
          </p:cNvSpPr>
          <p:nvPr/>
        </p:nvSpPr>
        <p:spPr bwMode="auto">
          <a:xfrm>
            <a:off x="1461840" y="1293812"/>
            <a:ext cx="11061700" cy="647700"/>
          </a:xfrm>
          <a:custGeom>
            <a:avLst/>
            <a:gdLst>
              <a:gd name="T0" fmla="*/ 5530850 w 21600"/>
              <a:gd name="T1" fmla="*/ 323850 h 21600"/>
              <a:gd name="T2" fmla="*/ 5530850 w 21600"/>
              <a:gd name="T3" fmla="*/ 323850 h 21600"/>
              <a:gd name="T4" fmla="*/ 5530850 w 21600"/>
              <a:gd name="T5" fmla="*/ 323850 h 21600"/>
              <a:gd name="T6" fmla="*/ 5530850 w 21600"/>
              <a:gd name="T7" fmla="*/ 32385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lvl1pPr algn="ctr">
              <a:defRPr sz="3600">
                <a:solidFill>
                  <a:srgbClr val="000000"/>
                </a:solidFill>
                <a:latin typeface="Helvetica Light" charset="0"/>
                <a:ea typeface="Helvetica Light" charset="0"/>
                <a:cs typeface="Helvetica Light" charset="0"/>
                <a:sym typeface="Helvetica Light" charset="0"/>
              </a:defRPr>
            </a:lvl1pPr>
            <a:lvl2pPr marL="742950" indent="-285750" algn="ctr">
              <a:defRPr sz="3600">
                <a:solidFill>
                  <a:srgbClr val="000000"/>
                </a:solidFill>
                <a:latin typeface="Helvetica Light" charset="0"/>
                <a:ea typeface="Helvetica Light" charset="0"/>
                <a:cs typeface="Helvetica Light" charset="0"/>
                <a:sym typeface="Helvetica Light" charset="0"/>
              </a:defRPr>
            </a:lvl2pPr>
            <a:lvl3pPr marL="1143000" indent="-228600" algn="ctr">
              <a:defRPr sz="3600">
                <a:solidFill>
                  <a:srgbClr val="000000"/>
                </a:solidFill>
                <a:latin typeface="Helvetica Light" charset="0"/>
                <a:ea typeface="Helvetica Light" charset="0"/>
                <a:cs typeface="Helvetica Light" charset="0"/>
                <a:sym typeface="Helvetica Light" charset="0"/>
              </a:defRPr>
            </a:lvl3pPr>
            <a:lvl4pPr marL="1600200" indent="-228600" algn="ctr">
              <a:defRPr sz="3600">
                <a:solidFill>
                  <a:srgbClr val="000000"/>
                </a:solidFill>
                <a:latin typeface="Helvetica Light" charset="0"/>
                <a:ea typeface="Helvetica Light" charset="0"/>
                <a:cs typeface="Helvetica Light" charset="0"/>
                <a:sym typeface="Helvetica Light" charset="0"/>
              </a:defRPr>
            </a:lvl4pPr>
            <a:lvl5pPr marL="2057400" indent="-228600" algn="ctr">
              <a:defRPr sz="3600">
                <a:solidFill>
                  <a:srgbClr val="000000"/>
                </a:solidFill>
                <a:latin typeface="Helvetica Light" charset="0"/>
                <a:ea typeface="Helvetica Light" charset="0"/>
                <a:cs typeface="Helvetica Light" charset="0"/>
                <a:sym typeface="Helvetica Light" charset="0"/>
              </a:defRPr>
            </a:lvl5pPr>
            <a:lvl6pPr marL="25146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0" marR="0" lvl="0" indent="0" algn="just" defTabSz="584200" rtl="0" eaLnBrk="1" fontAlgn="base" latinLnBrk="0" hangingPunct="0">
              <a:lnSpc>
                <a:spcPct val="100000"/>
              </a:lnSpc>
              <a:spcBef>
                <a:spcPct val="0"/>
              </a:spcBef>
              <a:spcAft>
                <a:spcPct val="0"/>
              </a:spcAft>
              <a:buClrTx/>
              <a:buSzTx/>
              <a:buFontTx/>
              <a:buNone/>
              <a:tabLst/>
              <a:defRPr/>
            </a:pPr>
            <a:r>
              <a:rPr kumimoji="0" lang="es-ES" altLang="es-ES" sz="3200" b="0" i="0" u="none" strike="noStrike" kern="1200" cap="none" spc="0" normalizeH="0" baseline="0" noProof="0" dirty="0">
                <a:ln>
                  <a:noFill/>
                </a:ln>
                <a:solidFill>
                  <a:srgbClr val="000000"/>
                </a:solidFill>
                <a:effectLst/>
                <a:uLnTx/>
                <a:uFillTx/>
                <a:latin typeface="Helvetica Light" charset="0"/>
                <a:sym typeface="Helvetica Light" charset="0"/>
              </a:rPr>
              <a:t>Etapa de Implementación </a:t>
            </a:r>
          </a:p>
        </p:txBody>
      </p:sp>
      <p:pic>
        <p:nvPicPr>
          <p:cNvPr id="6" name="Picture 5">
            <a:extLst>
              <a:ext uri="{FF2B5EF4-FFF2-40B4-BE49-F238E27FC236}">
                <a16:creationId xmlns:a16="http://schemas.microsoft.com/office/drawing/2014/main" id="{F0F89087-F019-0A5C-8CC3-AF8C33B0FC0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29425" y="4635437"/>
            <a:ext cx="8545950" cy="4268528"/>
          </a:xfrm>
          <a:prstGeom prst="rect">
            <a:avLst/>
          </a:prstGeom>
        </p:spPr>
      </p:pic>
      <p:pic>
        <p:nvPicPr>
          <p:cNvPr id="16386" name="Picture 1">
            <a:extLst>
              <a:ext uri="{FF2B5EF4-FFF2-40B4-BE49-F238E27FC236}">
                <a16:creationId xmlns:a16="http://schemas.microsoft.com/office/drawing/2014/main" id="{E88BF5F6-494F-9841-375F-34F42CBAF948}"/>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8651875" y="8516938"/>
            <a:ext cx="1087438" cy="1108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6387" name="Picture 2">
            <a:extLst>
              <a:ext uri="{FF2B5EF4-FFF2-40B4-BE49-F238E27FC236}">
                <a16:creationId xmlns:a16="http://schemas.microsoft.com/office/drawing/2014/main" id="{959EB174-6C55-C8FC-0BFB-6D661E3796CF}"/>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10218738" y="8516938"/>
            <a:ext cx="1016000" cy="1108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2044349506"/>
      </p:ext>
    </p:extLst>
  </p:cSld>
  <p:clrMapOvr>
    <a:masterClrMapping/>
  </p:clrMapOvr>
  <p:transition spd="med">
    <p:push/>
  </p:transition>
</p:sld>
</file>

<file path=ppt/slides/slide26.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C201EA4-B86B-FBCB-EC9C-D15DB3DE5C5F}"/>
              </a:ext>
            </a:extLst>
          </p:cNvPr>
          <p:cNvSpPr/>
          <p:nvPr/>
        </p:nvSpPr>
        <p:spPr bwMode="auto">
          <a:xfrm>
            <a:off x="11644325" y="9485312"/>
            <a:ext cx="1360475" cy="240853"/>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50800" tIns="50800" rIns="50800" bIns="50800" numCol="1" rtlCol="0" anchor="ctr" anchorCtr="0" compatLnSpc="1">
            <a:prstTxWarp prst="textNoShape">
              <a:avLst/>
            </a:prstTxWarp>
          </a:bodyPr>
          <a:lstStyle/>
          <a:p>
            <a:pPr marL="228600" marR="0" indent="0" algn="ctr" defTabSz="584200" rtl="0" eaLnBrk="1" fontAlgn="base" latinLnBrk="0" hangingPunct="0">
              <a:lnSpc>
                <a:spcPct val="100000"/>
              </a:lnSpc>
              <a:spcBef>
                <a:spcPct val="0"/>
              </a:spcBef>
              <a:spcAft>
                <a:spcPct val="0"/>
              </a:spcAft>
              <a:buClrTx/>
              <a:buSzTx/>
              <a:buFontTx/>
              <a:buNone/>
              <a:tabLst/>
            </a:pPr>
            <a:endParaRPr kumimoji="0" lang="es-ES" sz="3600" b="0" i="0" u="none" strike="noStrike" cap="none" normalizeH="0" baseline="0">
              <a:ln>
                <a:noFill/>
              </a:ln>
              <a:solidFill>
                <a:srgbClr val="000000"/>
              </a:solidFill>
              <a:effectLst/>
              <a:latin typeface="Helvetica Light" charset="0"/>
              <a:ea typeface="Helvetica Light" charset="0"/>
              <a:cs typeface="Helvetica Light" charset="0"/>
              <a:sym typeface="Helvetica Light" charset="0"/>
            </a:endParaRPr>
          </a:p>
        </p:txBody>
      </p:sp>
      <p:pic>
        <p:nvPicPr>
          <p:cNvPr id="16386" name="Picture 1">
            <a:extLst>
              <a:ext uri="{FF2B5EF4-FFF2-40B4-BE49-F238E27FC236}">
                <a16:creationId xmlns:a16="http://schemas.microsoft.com/office/drawing/2014/main" id="{E88BF5F6-494F-9841-375F-34F42CBAF94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651875" y="8516938"/>
            <a:ext cx="1087438" cy="1108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6387" name="Picture 2">
            <a:extLst>
              <a:ext uri="{FF2B5EF4-FFF2-40B4-BE49-F238E27FC236}">
                <a16:creationId xmlns:a16="http://schemas.microsoft.com/office/drawing/2014/main" id="{959EB174-6C55-C8FC-0BFB-6D661E3796CF}"/>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218738" y="8516938"/>
            <a:ext cx="1016000" cy="1108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6388" name="Picture 3">
            <a:extLst>
              <a:ext uri="{FF2B5EF4-FFF2-40B4-BE49-F238E27FC236}">
                <a16:creationId xmlns:a16="http://schemas.microsoft.com/office/drawing/2014/main" id="{72BE1D36-33FC-B0C7-250E-118460F3C35C}"/>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1714163" y="8562975"/>
            <a:ext cx="1016000" cy="1016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6389" name="AutoShape 4">
            <a:extLst>
              <a:ext uri="{FF2B5EF4-FFF2-40B4-BE49-F238E27FC236}">
                <a16:creationId xmlns:a16="http://schemas.microsoft.com/office/drawing/2014/main" id="{E2AFAA1F-7557-87DE-8F41-EFB85344C88E}"/>
              </a:ext>
            </a:extLst>
          </p:cNvPr>
          <p:cNvSpPr>
            <a:spLocks/>
          </p:cNvSpPr>
          <p:nvPr/>
        </p:nvSpPr>
        <p:spPr bwMode="auto">
          <a:xfrm>
            <a:off x="6310313" y="9251950"/>
            <a:ext cx="369887" cy="381000"/>
          </a:xfrm>
          <a:custGeom>
            <a:avLst/>
            <a:gdLst>
              <a:gd name="T0" fmla="*/ 184944 w 21600"/>
              <a:gd name="T1" fmla="*/ 190500 h 21600"/>
              <a:gd name="T2" fmla="*/ 184944 w 21600"/>
              <a:gd name="T3" fmla="*/ 190500 h 21600"/>
              <a:gd name="T4" fmla="*/ 184944 w 21600"/>
              <a:gd name="T5" fmla="*/ 190500 h 21600"/>
              <a:gd name="T6" fmla="*/ 184944 w 21600"/>
              <a:gd name="T7" fmla="*/ 19050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lgn="ctr">
              <a:defRPr sz="3600">
                <a:solidFill>
                  <a:srgbClr val="000000"/>
                </a:solidFill>
                <a:latin typeface="Helvetica Light" charset="0"/>
                <a:ea typeface="Helvetica Light" charset="0"/>
                <a:cs typeface="Helvetica Light" charset="0"/>
                <a:sym typeface="Helvetica Light" charset="0"/>
              </a:defRPr>
            </a:lvl1pPr>
            <a:lvl2pPr marL="742950" indent="-285750" algn="ctr">
              <a:defRPr sz="3600">
                <a:solidFill>
                  <a:srgbClr val="000000"/>
                </a:solidFill>
                <a:latin typeface="Helvetica Light" charset="0"/>
                <a:ea typeface="Helvetica Light" charset="0"/>
                <a:cs typeface="Helvetica Light" charset="0"/>
                <a:sym typeface="Helvetica Light" charset="0"/>
              </a:defRPr>
            </a:lvl2pPr>
            <a:lvl3pPr marL="1143000" indent="-228600" algn="ctr">
              <a:defRPr sz="3600">
                <a:solidFill>
                  <a:srgbClr val="000000"/>
                </a:solidFill>
                <a:latin typeface="Helvetica Light" charset="0"/>
                <a:ea typeface="Helvetica Light" charset="0"/>
                <a:cs typeface="Helvetica Light" charset="0"/>
                <a:sym typeface="Helvetica Light" charset="0"/>
              </a:defRPr>
            </a:lvl3pPr>
            <a:lvl4pPr marL="1600200" indent="-228600" algn="ctr">
              <a:defRPr sz="3600">
                <a:solidFill>
                  <a:srgbClr val="000000"/>
                </a:solidFill>
                <a:latin typeface="Helvetica Light" charset="0"/>
                <a:ea typeface="Helvetica Light" charset="0"/>
                <a:cs typeface="Helvetica Light" charset="0"/>
                <a:sym typeface="Helvetica Light" charset="0"/>
              </a:defRPr>
            </a:lvl4pPr>
            <a:lvl5pPr marL="2057400" indent="-228600" algn="ctr">
              <a:defRPr sz="3600">
                <a:solidFill>
                  <a:srgbClr val="000000"/>
                </a:solidFill>
                <a:latin typeface="Helvetica Light" charset="0"/>
                <a:ea typeface="Helvetica Light" charset="0"/>
                <a:cs typeface="Helvetica Light" charset="0"/>
                <a:sym typeface="Helvetica Light" charset="0"/>
              </a:defRPr>
            </a:lvl5pPr>
            <a:lvl6pPr marL="25146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0" marR="0" lvl="0" indent="0" algn="ctr" defTabSz="584200" rtl="0" eaLnBrk="1" fontAlgn="base" latinLnBrk="0" hangingPunct="0">
              <a:lnSpc>
                <a:spcPct val="100000"/>
              </a:lnSpc>
              <a:spcBef>
                <a:spcPct val="0"/>
              </a:spcBef>
              <a:spcAft>
                <a:spcPct val="0"/>
              </a:spcAft>
              <a:buClrTx/>
              <a:buSzTx/>
              <a:buFontTx/>
              <a:buNone/>
              <a:tabLst/>
              <a:defRPr/>
            </a:pPr>
            <a:fld id="{B28A5818-34D0-475A-B4B5-2C978751BBE3}" type="slidenum">
              <a:rPr kumimoji="0" lang="es-ES" altLang="es-ES" sz="1800" b="0" i="0" u="none" strike="noStrike" kern="1200" cap="none" spc="0" normalizeH="0" baseline="0" noProof="0">
                <a:ln>
                  <a:noFill/>
                </a:ln>
                <a:solidFill>
                  <a:srgbClr val="000000"/>
                </a:solidFill>
                <a:effectLst/>
                <a:uLnTx/>
                <a:uFillTx/>
                <a:latin typeface="Helvetica Light" charset="0"/>
                <a:sym typeface="Helvetica Light" charset="0"/>
              </a:rPr>
              <a:pPr marL="0" marR="0" lvl="0" indent="0" algn="ctr" defTabSz="584200" rtl="0" eaLnBrk="1" fontAlgn="base" latinLnBrk="0" hangingPunct="0">
                <a:lnSpc>
                  <a:spcPct val="100000"/>
                </a:lnSpc>
                <a:spcBef>
                  <a:spcPct val="0"/>
                </a:spcBef>
                <a:spcAft>
                  <a:spcPct val="0"/>
                </a:spcAft>
                <a:buClrTx/>
                <a:buSzTx/>
                <a:buFontTx/>
                <a:buNone/>
                <a:tabLst/>
                <a:defRPr/>
              </a:pPr>
              <a:t>26</a:t>
            </a:fld>
            <a:endParaRPr kumimoji="0" lang="es-ES" altLang="es-ES" sz="3600" b="0" i="0" u="none" strike="noStrike" kern="1200" cap="none" spc="0" normalizeH="0" baseline="0" noProof="0">
              <a:ln>
                <a:noFill/>
              </a:ln>
              <a:solidFill>
                <a:srgbClr val="000000"/>
              </a:solidFill>
              <a:effectLst/>
              <a:uLnTx/>
              <a:uFillTx/>
              <a:latin typeface="Helvetica Light" charset="0"/>
              <a:sym typeface="Helvetica Light" charset="0"/>
            </a:endParaRPr>
          </a:p>
        </p:txBody>
      </p:sp>
      <p:sp>
        <p:nvSpPr>
          <p:cNvPr id="16390" name="AutoShape 5">
            <a:extLst>
              <a:ext uri="{FF2B5EF4-FFF2-40B4-BE49-F238E27FC236}">
                <a16:creationId xmlns:a16="http://schemas.microsoft.com/office/drawing/2014/main" id="{C620AEFA-FB64-ACAF-FC10-353316D38095}"/>
              </a:ext>
            </a:extLst>
          </p:cNvPr>
          <p:cNvSpPr>
            <a:spLocks/>
          </p:cNvSpPr>
          <p:nvPr/>
        </p:nvSpPr>
        <p:spPr bwMode="auto">
          <a:xfrm>
            <a:off x="1461840" y="2860576"/>
            <a:ext cx="10872887" cy="2222500"/>
          </a:xfrm>
          <a:custGeom>
            <a:avLst/>
            <a:gdLst>
              <a:gd name="T0" fmla="*/ 5549900 w 21600"/>
              <a:gd name="T1" fmla="*/ 1111250 h 21600"/>
              <a:gd name="T2" fmla="*/ 5549900 w 21600"/>
              <a:gd name="T3" fmla="*/ 1111250 h 21600"/>
              <a:gd name="T4" fmla="*/ 5549900 w 21600"/>
              <a:gd name="T5" fmla="*/ 1111250 h 21600"/>
              <a:gd name="T6" fmla="*/ 5549900 w 21600"/>
              <a:gd name="T7" fmla="*/ 111125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lgn="ctr" defTabSz="560388">
              <a:defRPr sz="3600">
                <a:solidFill>
                  <a:srgbClr val="000000"/>
                </a:solidFill>
                <a:latin typeface="Helvetica Light" charset="0"/>
                <a:ea typeface="Helvetica Light" charset="0"/>
                <a:cs typeface="Helvetica Light" charset="0"/>
                <a:sym typeface="Helvetica Light" charset="0"/>
              </a:defRPr>
            </a:lvl1pPr>
            <a:lvl2pPr marL="742950" indent="-285750" algn="ctr" defTabSz="560388">
              <a:defRPr sz="3600">
                <a:solidFill>
                  <a:srgbClr val="000000"/>
                </a:solidFill>
                <a:latin typeface="Helvetica Light" charset="0"/>
                <a:ea typeface="Helvetica Light" charset="0"/>
                <a:cs typeface="Helvetica Light" charset="0"/>
                <a:sym typeface="Helvetica Light" charset="0"/>
              </a:defRPr>
            </a:lvl2pPr>
            <a:lvl3pPr marL="1143000" indent="-228600" algn="ctr" defTabSz="560388">
              <a:defRPr sz="3600">
                <a:solidFill>
                  <a:srgbClr val="000000"/>
                </a:solidFill>
                <a:latin typeface="Helvetica Light" charset="0"/>
                <a:ea typeface="Helvetica Light" charset="0"/>
                <a:cs typeface="Helvetica Light" charset="0"/>
                <a:sym typeface="Helvetica Light" charset="0"/>
              </a:defRPr>
            </a:lvl3pPr>
            <a:lvl4pPr marL="1600200" indent="-228600" algn="ctr" defTabSz="560388">
              <a:defRPr sz="3600">
                <a:solidFill>
                  <a:srgbClr val="000000"/>
                </a:solidFill>
                <a:latin typeface="Helvetica Light" charset="0"/>
                <a:ea typeface="Helvetica Light" charset="0"/>
                <a:cs typeface="Helvetica Light" charset="0"/>
                <a:sym typeface="Helvetica Light" charset="0"/>
              </a:defRPr>
            </a:lvl4pPr>
            <a:lvl5pPr marL="2057400" indent="-228600" algn="ctr" defTabSz="560388">
              <a:defRPr sz="3600">
                <a:solidFill>
                  <a:srgbClr val="000000"/>
                </a:solidFill>
                <a:latin typeface="Helvetica Light" charset="0"/>
                <a:ea typeface="Helvetica Light" charset="0"/>
                <a:cs typeface="Helvetica Light" charset="0"/>
                <a:sym typeface="Helvetica Light" charset="0"/>
              </a:defRPr>
            </a:lvl5pPr>
            <a:lvl6pPr marL="2514600" indent="-228600" algn="ctr" defTabSz="56038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56038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56038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56038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0" marR="0" lvl="0" indent="0" algn="just" defTabSz="560388" rtl="0" eaLnBrk="1" fontAlgn="base" latinLnBrk="0" hangingPunct="0">
              <a:lnSpc>
                <a:spcPct val="100000"/>
              </a:lnSpc>
              <a:spcBef>
                <a:spcPts val="4000"/>
              </a:spcBef>
              <a:spcAft>
                <a:spcPct val="0"/>
              </a:spcAft>
              <a:buClrTx/>
              <a:buSzTx/>
              <a:buFontTx/>
              <a:buNone/>
              <a:tabLst/>
              <a:defRPr/>
            </a:pPr>
            <a:r>
              <a:rPr kumimoji="0" lang="es-ES" altLang="es-ES" sz="2600" b="0" i="0" u="none" strike="noStrike" kern="1200" cap="none" spc="0" normalizeH="0" baseline="0" noProof="0" dirty="0">
                <a:ln>
                  <a:noFill/>
                </a:ln>
                <a:solidFill>
                  <a:srgbClr val="000000"/>
                </a:solidFill>
                <a:effectLst/>
                <a:uLnTx/>
                <a:uFillTx/>
                <a:latin typeface="Helvetica Light" charset="0"/>
                <a:sym typeface="Helvetica Light" charset="0"/>
              </a:rPr>
              <a:t>Para el caso de las herramientas de hardware se conto con un microcontrolador Arduino Uno. Fue programada bajo el lenguaje de programación de </a:t>
            </a:r>
            <a:r>
              <a:rPr kumimoji="0" lang="es-ES" altLang="es-ES" sz="2600" b="0" i="0" u="none" strike="noStrike" kern="1200" cap="none" spc="0" normalizeH="0" baseline="0" noProof="0" dirty="0" err="1">
                <a:ln>
                  <a:noFill/>
                </a:ln>
                <a:solidFill>
                  <a:srgbClr val="000000"/>
                </a:solidFill>
                <a:effectLst/>
                <a:uLnTx/>
                <a:uFillTx/>
                <a:latin typeface="Helvetica Light" charset="0"/>
                <a:sym typeface="Helvetica Light" charset="0"/>
              </a:rPr>
              <a:t>Arduin</a:t>
            </a:r>
            <a:r>
              <a:rPr lang="es-ES" altLang="es-ES" sz="2600" dirty="0"/>
              <a:t>o para poder comunicarse con los sensores y actuadores.</a:t>
            </a:r>
            <a:endParaRPr lang="es-ES" altLang="es-ES" dirty="0"/>
          </a:p>
          <a:p>
            <a:pPr marL="0" marR="0" lvl="0" indent="0" algn="just" defTabSz="560388" rtl="0" eaLnBrk="1" fontAlgn="base" latinLnBrk="0" hangingPunct="0">
              <a:lnSpc>
                <a:spcPct val="100000"/>
              </a:lnSpc>
              <a:spcBef>
                <a:spcPts val="4000"/>
              </a:spcBef>
              <a:spcAft>
                <a:spcPct val="0"/>
              </a:spcAft>
              <a:buClrTx/>
              <a:buSzTx/>
              <a:buFontTx/>
              <a:buNone/>
              <a:tabLst/>
              <a:defRPr/>
            </a:pPr>
            <a:r>
              <a:rPr lang="es-ES" altLang="es-ES" sz="2600" dirty="0"/>
              <a:t>En el resto de los dispositivos se hizo uso de microcomputadores Raspberry Pi: dos del tipo modelo 3B y dos del tipo Zero. Al ser computadores estos usaron un derivado del sistema operativo Debian llamado Raspberry Pi OS (otrora Raspbian). Para programar el comportamiento de los sensores y actuadores se crearon varios scripts en el lenguaje de programación Python </a:t>
            </a:r>
          </a:p>
          <a:p>
            <a:pPr marL="0" marR="0" lvl="0" indent="0" algn="just" defTabSz="560388" rtl="0" eaLnBrk="1" fontAlgn="base" latinLnBrk="0" hangingPunct="0">
              <a:lnSpc>
                <a:spcPct val="100000"/>
              </a:lnSpc>
              <a:spcBef>
                <a:spcPts val="4000"/>
              </a:spcBef>
              <a:spcAft>
                <a:spcPct val="0"/>
              </a:spcAft>
              <a:buClrTx/>
              <a:buSzTx/>
              <a:buFontTx/>
              <a:buNone/>
              <a:tabLst/>
              <a:defRPr/>
            </a:pPr>
            <a:endParaRPr lang="es-ES" altLang="es-ES" sz="2600" dirty="0"/>
          </a:p>
        </p:txBody>
      </p:sp>
      <p:sp>
        <p:nvSpPr>
          <p:cNvPr id="16391" name="AutoShape 6">
            <a:extLst>
              <a:ext uri="{FF2B5EF4-FFF2-40B4-BE49-F238E27FC236}">
                <a16:creationId xmlns:a16="http://schemas.microsoft.com/office/drawing/2014/main" id="{11B8CC09-293F-9CBD-1717-0554F0888496}"/>
              </a:ext>
            </a:extLst>
          </p:cNvPr>
          <p:cNvSpPr>
            <a:spLocks/>
          </p:cNvSpPr>
          <p:nvPr/>
        </p:nvSpPr>
        <p:spPr bwMode="auto">
          <a:xfrm>
            <a:off x="1460352" y="357188"/>
            <a:ext cx="10874375" cy="893762"/>
          </a:xfrm>
          <a:custGeom>
            <a:avLst/>
            <a:gdLst>
              <a:gd name="T0" fmla="*/ 5437188 w 21600"/>
              <a:gd name="T1" fmla="*/ 446881 h 21600"/>
              <a:gd name="T2" fmla="*/ 5437188 w 21600"/>
              <a:gd name="T3" fmla="*/ 446881 h 21600"/>
              <a:gd name="T4" fmla="*/ 5437188 w 21600"/>
              <a:gd name="T5" fmla="*/ 446881 h 21600"/>
              <a:gd name="T6" fmla="*/ 5437188 w 21600"/>
              <a:gd name="T7" fmla="*/ 446881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algn="ctr" defTabSz="379413">
              <a:defRPr sz="3600">
                <a:solidFill>
                  <a:srgbClr val="000000"/>
                </a:solidFill>
                <a:latin typeface="Helvetica Light" charset="0"/>
                <a:ea typeface="Helvetica Light" charset="0"/>
                <a:cs typeface="Helvetica Light" charset="0"/>
                <a:sym typeface="Helvetica Light" charset="0"/>
              </a:defRPr>
            </a:lvl1pPr>
            <a:lvl2pPr marL="742950" indent="-285750" algn="ctr" defTabSz="379413">
              <a:defRPr sz="3600">
                <a:solidFill>
                  <a:srgbClr val="000000"/>
                </a:solidFill>
                <a:latin typeface="Helvetica Light" charset="0"/>
                <a:ea typeface="Helvetica Light" charset="0"/>
                <a:cs typeface="Helvetica Light" charset="0"/>
                <a:sym typeface="Helvetica Light" charset="0"/>
              </a:defRPr>
            </a:lvl2pPr>
            <a:lvl3pPr marL="1143000" indent="-228600" algn="ctr" defTabSz="379413">
              <a:defRPr sz="3600">
                <a:solidFill>
                  <a:srgbClr val="000000"/>
                </a:solidFill>
                <a:latin typeface="Helvetica Light" charset="0"/>
                <a:ea typeface="Helvetica Light" charset="0"/>
                <a:cs typeface="Helvetica Light" charset="0"/>
                <a:sym typeface="Helvetica Light" charset="0"/>
              </a:defRPr>
            </a:lvl3pPr>
            <a:lvl4pPr marL="1600200" indent="-228600" algn="ctr" defTabSz="379413">
              <a:defRPr sz="3600">
                <a:solidFill>
                  <a:srgbClr val="000000"/>
                </a:solidFill>
                <a:latin typeface="Helvetica Light" charset="0"/>
                <a:ea typeface="Helvetica Light" charset="0"/>
                <a:cs typeface="Helvetica Light" charset="0"/>
                <a:sym typeface="Helvetica Light" charset="0"/>
              </a:defRPr>
            </a:lvl4pPr>
            <a:lvl5pPr marL="2057400" indent="-228600" algn="ctr" defTabSz="379413">
              <a:defRPr sz="3600">
                <a:solidFill>
                  <a:srgbClr val="000000"/>
                </a:solidFill>
                <a:latin typeface="Helvetica Light" charset="0"/>
                <a:ea typeface="Helvetica Light" charset="0"/>
                <a:cs typeface="Helvetica Light" charset="0"/>
                <a:sym typeface="Helvetica Light" charset="0"/>
              </a:defRPr>
            </a:lvl5pPr>
            <a:lvl6pPr marL="25146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0" marR="0" lvl="0" indent="0" algn="l" defTabSz="379413" rtl="0" eaLnBrk="1" fontAlgn="base" latinLnBrk="0" hangingPunct="0">
              <a:lnSpc>
                <a:spcPct val="100000"/>
              </a:lnSpc>
              <a:spcBef>
                <a:spcPct val="0"/>
              </a:spcBef>
              <a:spcAft>
                <a:spcPct val="0"/>
              </a:spcAft>
              <a:buClrTx/>
              <a:buSzTx/>
              <a:buFontTx/>
              <a:buNone/>
              <a:tabLst/>
              <a:defRPr/>
            </a:pPr>
            <a:r>
              <a:rPr kumimoji="0" lang="es-ES" altLang="es-ES" sz="5200" b="1" i="0" u="none" strike="noStrike" kern="1200" cap="none" spc="0" normalizeH="0" baseline="0" noProof="0" dirty="0">
                <a:ln>
                  <a:noFill/>
                </a:ln>
                <a:solidFill>
                  <a:srgbClr val="000000"/>
                </a:solidFill>
                <a:effectLst/>
                <a:uLnTx/>
                <a:uFillTx/>
                <a:latin typeface="Helvetica Light" charset="0"/>
                <a:sym typeface="Helvetica Light" charset="0"/>
              </a:rPr>
              <a:t>Herramientas de Desarrollo</a:t>
            </a:r>
          </a:p>
        </p:txBody>
      </p:sp>
      <p:sp>
        <p:nvSpPr>
          <p:cNvPr id="16392" name="AutoShape 7">
            <a:extLst>
              <a:ext uri="{FF2B5EF4-FFF2-40B4-BE49-F238E27FC236}">
                <a16:creationId xmlns:a16="http://schemas.microsoft.com/office/drawing/2014/main" id="{8158E497-2BFF-A00B-870B-A453C03DB4A1}"/>
              </a:ext>
            </a:extLst>
          </p:cNvPr>
          <p:cNvSpPr>
            <a:spLocks/>
          </p:cNvSpPr>
          <p:nvPr/>
        </p:nvSpPr>
        <p:spPr bwMode="auto">
          <a:xfrm>
            <a:off x="1460352" y="1250950"/>
            <a:ext cx="11061700" cy="647700"/>
          </a:xfrm>
          <a:custGeom>
            <a:avLst/>
            <a:gdLst>
              <a:gd name="T0" fmla="*/ 5530850 w 21600"/>
              <a:gd name="T1" fmla="*/ 323850 h 21600"/>
              <a:gd name="T2" fmla="*/ 5530850 w 21600"/>
              <a:gd name="T3" fmla="*/ 323850 h 21600"/>
              <a:gd name="T4" fmla="*/ 5530850 w 21600"/>
              <a:gd name="T5" fmla="*/ 323850 h 21600"/>
              <a:gd name="T6" fmla="*/ 5530850 w 21600"/>
              <a:gd name="T7" fmla="*/ 32385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lvl1pPr algn="ctr">
              <a:defRPr sz="3600">
                <a:solidFill>
                  <a:srgbClr val="000000"/>
                </a:solidFill>
                <a:latin typeface="Helvetica Light" charset="0"/>
                <a:ea typeface="Helvetica Light" charset="0"/>
                <a:cs typeface="Helvetica Light" charset="0"/>
                <a:sym typeface="Helvetica Light" charset="0"/>
              </a:defRPr>
            </a:lvl1pPr>
            <a:lvl2pPr marL="742950" indent="-285750" algn="ctr">
              <a:defRPr sz="3600">
                <a:solidFill>
                  <a:srgbClr val="000000"/>
                </a:solidFill>
                <a:latin typeface="Helvetica Light" charset="0"/>
                <a:ea typeface="Helvetica Light" charset="0"/>
                <a:cs typeface="Helvetica Light" charset="0"/>
                <a:sym typeface="Helvetica Light" charset="0"/>
              </a:defRPr>
            </a:lvl2pPr>
            <a:lvl3pPr marL="1143000" indent="-228600" algn="ctr">
              <a:defRPr sz="3600">
                <a:solidFill>
                  <a:srgbClr val="000000"/>
                </a:solidFill>
                <a:latin typeface="Helvetica Light" charset="0"/>
                <a:ea typeface="Helvetica Light" charset="0"/>
                <a:cs typeface="Helvetica Light" charset="0"/>
                <a:sym typeface="Helvetica Light" charset="0"/>
              </a:defRPr>
            </a:lvl3pPr>
            <a:lvl4pPr marL="1600200" indent="-228600" algn="ctr">
              <a:defRPr sz="3600">
                <a:solidFill>
                  <a:srgbClr val="000000"/>
                </a:solidFill>
                <a:latin typeface="Helvetica Light" charset="0"/>
                <a:ea typeface="Helvetica Light" charset="0"/>
                <a:cs typeface="Helvetica Light" charset="0"/>
                <a:sym typeface="Helvetica Light" charset="0"/>
              </a:defRPr>
            </a:lvl4pPr>
            <a:lvl5pPr marL="2057400" indent="-228600" algn="ctr">
              <a:defRPr sz="3600">
                <a:solidFill>
                  <a:srgbClr val="000000"/>
                </a:solidFill>
                <a:latin typeface="Helvetica Light" charset="0"/>
                <a:ea typeface="Helvetica Light" charset="0"/>
                <a:cs typeface="Helvetica Light" charset="0"/>
                <a:sym typeface="Helvetica Light" charset="0"/>
              </a:defRPr>
            </a:lvl5pPr>
            <a:lvl6pPr marL="25146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0" marR="0" lvl="0" indent="0" algn="just" defTabSz="584200" rtl="0" eaLnBrk="1" fontAlgn="base" latinLnBrk="0" hangingPunct="0">
              <a:lnSpc>
                <a:spcPct val="100000"/>
              </a:lnSpc>
              <a:spcBef>
                <a:spcPct val="0"/>
              </a:spcBef>
              <a:spcAft>
                <a:spcPct val="0"/>
              </a:spcAft>
              <a:buClrTx/>
              <a:buSzTx/>
              <a:buFontTx/>
              <a:buNone/>
              <a:tabLst/>
              <a:defRPr/>
            </a:pPr>
            <a:r>
              <a:rPr kumimoji="0" lang="es-ES" altLang="es-ES" sz="3200" b="0" i="0" u="none" strike="noStrike" kern="1200" cap="none" spc="0" normalizeH="0" baseline="0" noProof="0" dirty="0">
                <a:ln>
                  <a:noFill/>
                </a:ln>
                <a:solidFill>
                  <a:srgbClr val="000000"/>
                </a:solidFill>
                <a:effectLst/>
                <a:uLnTx/>
                <a:uFillTx/>
                <a:latin typeface="Helvetica Light" charset="0"/>
                <a:sym typeface="Helvetica Light" charset="0"/>
              </a:rPr>
              <a:t>Herramientas de Hardware</a:t>
            </a:r>
          </a:p>
        </p:txBody>
      </p:sp>
    </p:spTree>
    <p:extLst>
      <p:ext uri="{BB962C8B-B14F-4D97-AF65-F5344CB8AC3E}">
        <p14:creationId xmlns:p14="http://schemas.microsoft.com/office/powerpoint/2010/main" val="2300427542"/>
      </p:ext>
    </p:extLst>
  </p:cSld>
  <p:clrMapOvr>
    <a:masterClrMapping/>
  </p:clrMapOvr>
  <p:transition spd="med">
    <p:push/>
  </p:transition>
</p:sld>
</file>

<file path=ppt/slides/slide27.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3"/>
          <a:srcRect/>
          <a:stretch>
            <a:fillRect/>
          </a:stretch>
        </a:blipFill>
        <a:effectLst/>
      </p:bgPr>
    </p:bg>
    <p:spTree>
      <p:nvGrpSpPr>
        <p:cNvPr id="1" name="">
          <a:extLst>
            <a:ext uri="{FF2B5EF4-FFF2-40B4-BE49-F238E27FC236}">
              <a16:creationId xmlns:a16="http://schemas.microsoft.com/office/drawing/2014/main" id="{015934FF-6CA0-6858-858D-B93E89A3D3D0}"/>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95DE893E-E95E-3842-AD07-172D6F39E96C}"/>
              </a:ext>
            </a:extLst>
          </p:cNvPr>
          <p:cNvSpPr/>
          <p:nvPr/>
        </p:nvSpPr>
        <p:spPr bwMode="auto">
          <a:xfrm>
            <a:off x="11644325" y="9485312"/>
            <a:ext cx="1360475" cy="240853"/>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50800" tIns="50800" rIns="50800" bIns="50800" numCol="1" rtlCol="0" anchor="ctr" anchorCtr="0" compatLnSpc="1">
            <a:prstTxWarp prst="textNoShape">
              <a:avLst/>
            </a:prstTxWarp>
          </a:bodyPr>
          <a:lstStyle/>
          <a:p>
            <a:pPr marL="228600" marR="0" indent="0" algn="ctr" defTabSz="584200" rtl="0" eaLnBrk="1" fontAlgn="base" latinLnBrk="0" hangingPunct="0">
              <a:lnSpc>
                <a:spcPct val="100000"/>
              </a:lnSpc>
              <a:spcBef>
                <a:spcPct val="0"/>
              </a:spcBef>
              <a:spcAft>
                <a:spcPct val="0"/>
              </a:spcAft>
              <a:buClrTx/>
              <a:buSzTx/>
              <a:buFontTx/>
              <a:buNone/>
              <a:tabLst/>
            </a:pPr>
            <a:endParaRPr kumimoji="0" lang="es-ES" sz="3600" b="0" i="0" u="none" strike="noStrike" cap="none" normalizeH="0" baseline="0">
              <a:ln>
                <a:noFill/>
              </a:ln>
              <a:solidFill>
                <a:srgbClr val="000000"/>
              </a:solidFill>
              <a:effectLst/>
              <a:latin typeface="Helvetica Light" charset="0"/>
              <a:ea typeface="Helvetica Light" charset="0"/>
              <a:cs typeface="Helvetica Light" charset="0"/>
              <a:sym typeface="Helvetica Light" charset="0"/>
            </a:endParaRPr>
          </a:p>
        </p:txBody>
      </p:sp>
      <p:pic>
        <p:nvPicPr>
          <p:cNvPr id="16386" name="Picture 1">
            <a:extLst>
              <a:ext uri="{FF2B5EF4-FFF2-40B4-BE49-F238E27FC236}">
                <a16:creationId xmlns:a16="http://schemas.microsoft.com/office/drawing/2014/main" id="{ADB51775-A7EB-BAB0-91F2-5DD3868924D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651875" y="8516938"/>
            <a:ext cx="1087438" cy="1108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6387" name="Picture 2">
            <a:extLst>
              <a:ext uri="{FF2B5EF4-FFF2-40B4-BE49-F238E27FC236}">
                <a16:creationId xmlns:a16="http://schemas.microsoft.com/office/drawing/2014/main" id="{B1F2DA38-1FA9-6EA7-6FF9-A23D5A1AAE9E}"/>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218738" y="8516938"/>
            <a:ext cx="1016000" cy="1108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6388" name="Picture 3">
            <a:extLst>
              <a:ext uri="{FF2B5EF4-FFF2-40B4-BE49-F238E27FC236}">
                <a16:creationId xmlns:a16="http://schemas.microsoft.com/office/drawing/2014/main" id="{61281A0A-E1EC-A797-C5E9-6F3BED41DEBF}"/>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1714163" y="8562975"/>
            <a:ext cx="1016000" cy="1016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6389" name="AutoShape 4">
            <a:extLst>
              <a:ext uri="{FF2B5EF4-FFF2-40B4-BE49-F238E27FC236}">
                <a16:creationId xmlns:a16="http://schemas.microsoft.com/office/drawing/2014/main" id="{FB2E5AEA-49A0-4C8A-464D-30E9B7C3B32D}"/>
              </a:ext>
            </a:extLst>
          </p:cNvPr>
          <p:cNvSpPr>
            <a:spLocks/>
          </p:cNvSpPr>
          <p:nvPr/>
        </p:nvSpPr>
        <p:spPr bwMode="auto">
          <a:xfrm>
            <a:off x="6310313" y="9251950"/>
            <a:ext cx="369887" cy="381000"/>
          </a:xfrm>
          <a:custGeom>
            <a:avLst/>
            <a:gdLst>
              <a:gd name="T0" fmla="*/ 184944 w 21600"/>
              <a:gd name="T1" fmla="*/ 190500 h 21600"/>
              <a:gd name="T2" fmla="*/ 184944 w 21600"/>
              <a:gd name="T3" fmla="*/ 190500 h 21600"/>
              <a:gd name="T4" fmla="*/ 184944 w 21600"/>
              <a:gd name="T5" fmla="*/ 190500 h 21600"/>
              <a:gd name="T6" fmla="*/ 184944 w 21600"/>
              <a:gd name="T7" fmla="*/ 19050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lgn="ctr">
              <a:defRPr sz="3600">
                <a:solidFill>
                  <a:srgbClr val="000000"/>
                </a:solidFill>
                <a:latin typeface="Helvetica Light" charset="0"/>
                <a:ea typeface="Helvetica Light" charset="0"/>
                <a:cs typeface="Helvetica Light" charset="0"/>
                <a:sym typeface="Helvetica Light" charset="0"/>
              </a:defRPr>
            </a:lvl1pPr>
            <a:lvl2pPr marL="742950" indent="-285750" algn="ctr">
              <a:defRPr sz="3600">
                <a:solidFill>
                  <a:srgbClr val="000000"/>
                </a:solidFill>
                <a:latin typeface="Helvetica Light" charset="0"/>
                <a:ea typeface="Helvetica Light" charset="0"/>
                <a:cs typeface="Helvetica Light" charset="0"/>
                <a:sym typeface="Helvetica Light" charset="0"/>
              </a:defRPr>
            </a:lvl2pPr>
            <a:lvl3pPr marL="1143000" indent="-228600" algn="ctr">
              <a:defRPr sz="3600">
                <a:solidFill>
                  <a:srgbClr val="000000"/>
                </a:solidFill>
                <a:latin typeface="Helvetica Light" charset="0"/>
                <a:ea typeface="Helvetica Light" charset="0"/>
                <a:cs typeface="Helvetica Light" charset="0"/>
                <a:sym typeface="Helvetica Light" charset="0"/>
              </a:defRPr>
            </a:lvl3pPr>
            <a:lvl4pPr marL="1600200" indent="-228600" algn="ctr">
              <a:defRPr sz="3600">
                <a:solidFill>
                  <a:srgbClr val="000000"/>
                </a:solidFill>
                <a:latin typeface="Helvetica Light" charset="0"/>
                <a:ea typeface="Helvetica Light" charset="0"/>
                <a:cs typeface="Helvetica Light" charset="0"/>
                <a:sym typeface="Helvetica Light" charset="0"/>
              </a:defRPr>
            </a:lvl4pPr>
            <a:lvl5pPr marL="2057400" indent="-228600" algn="ctr">
              <a:defRPr sz="3600">
                <a:solidFill>
                  <a:srgbClr val="000000"/>
                </a:solidFill>
                <a:latin typeface="Helvetica Light" charset="0"/>
                <a:ea typeface="Helvetica Light" charset="0"/>
                <a:cs typeface="Helvetica Light" charset="0"/>
                <a:sym typeface="Helvetica Light" charset="0"/>
              </a:defRPr>
            </a:lvl5pPr>
            <a:lvl6pPr marL="25146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0" marR="0" lvl="0" indent="0" algn="ctr" defTabSz="584200" rtl="0" eaLnBrk="1" fontAlgn="base" latinLnBrk="0" hangingPunct="0">
              <a:lnSpc>
                <a:spcPct val="100000"/>
              </a:lnSpc>
              <a:spcBef>
                <a:spcPct val="0"/>
              </a:spcBef>
              <a:spcAft>
                <a:spcPct val="0"/>
              </a:spcAft>
              <a:buClrTx/>
              <a:buSzTx/>
              <a:buFontTx/>
              <a:buNone/>
              <a:tabLst/>
              <a:defRPr/>
            </a:pPr>
            <a:fld id="{B28A5818-34D0-475A-B4B5-2C978751BBE3}" type="slidenum">
              <a:rPr kumimoji="0" lang="es-ES" altLang="es-ES" sz="1800" b="0" i="0" u="none" strike="noStrike" kern="1200" cap="none" spc="0" normalizeH="0" baseline="0" noProof="0">
                <a:ln>
                  <a:noFill/>
                </a:ln>
                <a:solidFill>
                  <a:srgbClr val="000000"/>
                </a:solidFill>
                <a:effectLst/>
                <a:uLnTx/>
                <a:uFillTx/>
                <a:latin typeface="Helvetica Light" charset="0"/>
                <a:sym typeface="Helvetica Light" charset="0"/>
              </a:rPr>
              <a:pPr marL="0" marR="0" lvl="0" indent="0" algn="ctr" defTabSz="584200" rtl="0" eaLnBrk="1" fontAlgn="base" latinLnBrk="0" hangingPunct="0">
                <a:lnSpc>
                  <a:spcPct val="100000"/>
                </a:lnSpc>
                <a:spcBef>
                  <a:spcPct val="0"/>
                </a:spcBef>
                <a:spcAft>
                  <a:spcPct val="0"/>
                </a:spcAft>
                <a:buClrTx/>
                <a:buSzTx/>
                <a:buFontTx/>
                <a:buNone/>
                <a:tabLst/>
                <a:defRPr/>
              </a:pPr>
              <a:t>27</a:t>
            </a:fld>
            <a:endParaRPr kumimoji="0" lang="es-ES" altLang="es-ES" sz="3600" b="0" i="0" u="none" strike="noStrike" kern="1200" cap="none" spc="0" normalizeH="0" baseline="0" noProof="0">
              <a:ln>
                <a:noFill/>
              </a:ln>
              <a:solidFill>
                <a:srgbClr val="000000"/>
              </a:solidFill>
              <a:effectLst/>
              <a:uLnTx/>
              <a:uFillTx/>
              <a:latin typeface="Helvetica Light" charset="0"/>
              <a:sym typeface="Helvetica Light" charset="0"/>
            </a:endParaRPr>
          </a:p>
        </p:txBody>
      </p:sp>
      <p:sp>
        <p:nvSpPr>
          <p:cNvPr id="16390" name="AutoShape 5">
            <a:extLst>
              <a:ext uri="{FF2B5EF4-FFF2-40B4-BE49-F238E27FC236}">
                <a16:creationId xmlns:a16="http://schemas.microsoft.com/office/drawing/2014/main" id="{EA339B45-79D2-FA64-A0D7-292B16F54466}"/>
              </a:ext>
            </a:extLst>
          </p:cNvPr>
          <p:cNvSpPr>
            <a:spLocks/>
          </p:cNvSpPr>
          <p:nvPr/>
        </p:nvSpPr>
        <p:spPr bwMode="auto">
          <a:xfrm>
            <a:off x="1461840" y="2860576"/>
            <a:ext cx="10729192" cy="2222500"/>
          </a:xfrm>
          <a:custGeom>
            <a:avLst/>
            <a:gdLst>
              <a:gd name="T0" fmla="*/ 5549900 w 21600"/>
              <a:gd name="T1" fmla="*/ 1111250 h 21600"/>
              <a:gd name="T2" fmla="*/ 5549900 w 21600"/>
              <a:gd name="T3" fmla="*/ 1111250 h 21600"/>
              <a:gd name="T4" fmla="*/ 5549900 w 21600"/>
              <a:gd name="T5" fmla="*/ 1111250 h 21600"/>
              <a:gd name="T6" fmla="*/ 5549900 w 21600"/>
              <a:gd name="T7" fmla="*/ 111125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lgn="ctr" defTabSz="560388">
              <a:defRPr sz="3600">
                <a:solidFill>
                  <a:srgbClr val="000000"/>
                </a:solidFill>
                <a:latin typeface="Helvetica Light" charset="0"/>
                <a:ea typeface="Helvetica Light" charset="0"/>
                <a:cs typeface="Helvetica Light" charset="0"/>
                <a:sym typeface="Helvetica Light" charset="0"/>
              </a:defRPr>
            </a:lvl1pPr>
            <a:lvl2pPr marL="742950" indent="-285750" algn="ctr" defTabSz="560388">
              <a:defRPr sz="3600">
                <a:solidFill>
                  <a:srgbClr val="000000"/>
                </a:solidFill>
                <a:latin typeface="Helvetica Light" charset="0"/>
                <a:ea typeface="Helvetica Light" charset="0"/>
                <a:cs typeface="Helvetica Light" charset="0"/>
                <a:sym typeface="Helvetica Light" charset="0"/>
              </a:defRPr>
            </a:lvl2pPr>
            <a:lvl3pPr marL="1143000" indent="-228600" algn="ctr" defTabSz="560388">
              <a:defRPr sz="3600">
                <a:solidFill>
                  <a:srgbClr val="000000"/>
                </a:solidFill>
                <a:latin typeface="Helvetica Light" charset="0"/>
                <a:ea typeface="Helvetica Light" charset="0"/>
                <a:cs typeface="Helvetica Light" charset="0"/>
                <a:sym typeface="Helvetica Light" charset="0"/>
              </a:defRPr>
            </a:lvl3pPr>
            <a:lvl4pPr marL="1600200" indent="-228600" algn="ctr" defTabSz="560388">
              <a:defRPr sz="3600">
                <a:solidFill>
                  <a:srgbClr val="000000"/>
                </a:solidFill>
                <a:latin typeface="Helvetica Light" charset="0"/>
                <a:ea typeface="Helvetica Light" charset="0"/>
                <a:cs typeface="Helvetica Light" charset="0"/>
                <a:sym typeface="Helvetica Light" charset="0"/>
              </a:defRPr>
            </a:lvl4pPr>
            <a:lvl5pPr marL="2057400" indent="-228600" algn="ctr" defTabSz="560388">
              <a:defRPr sz="3600">
                <a:solidFill>
                  <a:srgbClr val="000000"/>
                </a:solidFill>
                <a:latin typeface="Helvetica Light" charset="0"/>
                <a:ea typeface="Helvetica Light" charset="0"/>
                <a:cs typeface="Helvetica Light" charset="0"/>
                <a:sym typeface="Helvetica Light" charset="0"/>
              </a:defRPr>
            </a:lvl5pPr>
            <a:lvl6pPr marL="2514600" indent="-228600" algn="ctr" defTabSz="56038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56038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56038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56038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0" marR="0" lvl="0" indent="0" algn="just" defTabSz="560388" rtl="0" eaLnBrk="1" fontAlgn="base" latinLnBrk="0" hangingPunct="0">
              <a:lnSpc>
                <a:spcPct val="100000"/>
              </a:lnSpc>
              <a:spcBef>
                <a:spcPts val="4000"/>
              </a:spcBef>
              <a:spcAft>
                <a:spcPct val="0"/>
              </a:spcAft>
              <a:buClrTx/>
              <a:buSzTx/>
              <a:buFontTx/>
              <a:buNone/>
              <a:tabLst/>
              <a:defRPr/>
            </a:pPr>
            <a:r>
              <a:rPr lang="es-ES" altLang="es-ES" sz="2600" dirty="0"/>
              <a:t>La aplicación web fue creada en el lenguaje de programación Python bajo el framework Django. La base de datos para administración del sistema web escogido fue </a:t>
            </a:r>
            <a:r>
              <a:rPr lang="es-ES" altLang="es-ES" sz="2600" dirty="0" err="1"/>
              <a:t>Postrgresql</a:t>
            </a:r>
            <a:r>
              <a:rPr lang="es-ES" altLang="es-ES" sz="2600" dirty="0"/>
              <a:t>, por su facilidad de uso y robustez. Para los datos provenientes de sensores y actuadores se opto por utilizar la base de datos NoSQL </a:t>
            </a:r>
            <a:r>
              <a:rPr lang="es-ES" altLang="es-ES" sz="2600" dirty="0" err="1"/>
              <a:t>InfluxDB</a:t>
            </a:r>
            <a:r>
              <a:rPr lang="es-ES" altLang="es-ES" sz="2600" dirty="0"/>
              <a:t> basada en series de tiempo.</a:t>
            </a:r>
          </a:p>
          <a:p>
            <a:pPr marL="0" marR="0" lvl="0" indent="0" algn="just" defTabSz="560388" rtl="0" eaLnBrk="1" fontAlgn="base" latinLnBrk="0" hangingPunct="0">
              <a:lnSpc>
                <a:spcPct val="100000"/>
              </a:lnSpc>
              <a:spcBef>
                <a:spcPts val="4000"/>
              </a:spcBef>
              <a:spcAft>
                <a:spcPct val="0"/>
              </a:spcAft>
              <a:buClrTx/>
              <a:buSzTx/>
              <a:buFontTx/>
              <a:buNone/>
              <a:tabLst/>
              <a:defRPr/>
            </a:pPr>
            <a:r>
              <a:rPr lang="es-ES" altLang="es-ES" sz="2600" dirty="0"/>
              <a:t>Con respecto a las aplicaciones integradas al sistema, estás fueron desplegadas haciendo uso de contenedores Docker orquestados a través de la tecnología Docker </a:t>
            </a:r>
            <a:r>
              <a:rPr lang="es-ES" altLang="es-ES" sz="2600" dirty="0" err="1"/>
              <a:t>Compose</a:t>
            </a:r>
            <a:r>
              <a:rPr lang="es-ES" altLang="es-ES" sz="2600" dirty="0"/>
              <a:t>.</a:t>
            </a:r>
          </a:p>
          <a:p>
            <a:pPr marL="0" marR="0" lvl="0" indent="0" algn="just" defTabSz="560388" rtl="0" eaLnBrk="1" fontAlgn="base" latinLnBrk="0" hangingPunct="0">
              <a:lnSpc>
                <a:spcPct val="100000"/>
              </a:lnSpc>
              <a:spcBef>
                <a:spcPts val="4000"/>
              </a:spcBef>
              <a:spcAft>
                <a:spcPct val="0"/>
              </a:spcAft>
              <a:buClrTx/>
              <a:buSzTx/>
              <a:buFontTx/>
              <a:buNone/>
              <a:tabLst/>
              <a:defRPr/>
            </a:pPr>
            <a:r>
              <a:rPr lang="es-ES" altLang="es-ES" sz="2600" dirty="0"/>
              <a:t>Por ultimo, la comunicación fue datos estuvo a cargo de la implementación </a:t>
            </a:r>
            <a:r>
              <a:rPr lang="es-ES" altLang="es-ES" sz="2600" dirty="0" err="1"/>
              <a:t>Mosquitto</a:t>
            </a:r>
            <a:r>
              <a:rPr lang="es-ES" altLang="es-ES" sz="2600" dirty="0"/>
              <a:t> del </a:t>
            </a:r>
            <a:r>
              <a:rPr lang="es-ES" altLang="es-ES" sz="2600" dirty="0" err="1"/>
              <a:t>procotolo</a:t>
            </a:r>
            <a:r>
              <a:rPr lang="es-ES" altLang="es-ES" sz="2600" dirty="0"/>
              <a:t> MQTT</a:t>
            </a:r>
          </a:p>
        </p:txBody>
      </p:sp>
      <p:sp>
        <p:nvSpPr>
          <p:cNvPr id="16391" name="AutoShape 6">
            <a:extLst>
              <a:ext uri="{FF2B5EF4-FFF2-40B4-BE49-F238E27FC236}">
                <a16:creationId xmlns:a16="http://schemas.microsoft.com/office/drawing/2014/main" id="{D25CBFD1-3D4A-A317-A850-2A99EBBCCB2C}"/>
              </a:ext>
            </a:extLst>
          </p:cNvPr>
          <p:cNvSpPr>
            <a:spLocks/>
          </p:cNvSpPr>
          <p:nvPr/>
        </p:nvSpPr>
        <p:spPr bwMode="auto">
          <a:xfrm>
            <a:off x="1460352" y="357188"/>
            <a:ext cx="10874375" cy="893762"/>
          </a:xfrm>
          <a:custGeom>
            <a:avLst/>
            <a:gdLst>
              <a:gd name="T0" fmla="*/ 5437188 w 21600"/>
              <a:gd name="T1" fmla="*/ 446881 h 21600"/>
              <a:gd name="T2" fmla="*/ 5437188 w 21600"/>
              <a:gd name="T3" fmla="*/ 446881 h 21600"/>
              <a:gd name="T4" fmla="*/ 5437188 w 21600"/>
              <a:gd name="T5" fmla="*/ 446881 h 21600"/>
              <a:gd name="T6" fmla="*/ 5437188 w 21600"/>
              <a:gd name="T7" fmla="*/ 446881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algn="ctr" defTabSz="379413">
              <a:defRPr sz="3600">
                <a:solidFill>
                  <a:srgbClr val="000000"/>
                </a:solidFill>
                <a:latin typeface="Helvetica Light" charset="0"/>
                <a:ea typeface="Helvetica Light" charset="0"/>
                <a:cs typeface="Helvetica Light" charset="0"/>
                <a:sym typeface="Helvetica Light" charset="0"/>
              </a:defRPr>
            </a:lvl1pPr>
            <a:lvl2pPr marL="742950" indent="-285750" algn="ctr" defTabSz="379413">
              <a:defRPr sz="3600">
                <a:solidFill>
                  <a:srgbClr val="000000"/>
                </a:solidFill>
                <a:latin typeface="Helvetica Light" charset="0"/>
                <a:ea typeface="Helvetica Light" charset="0"/>
                <a:cs typeface="Helvetica Light" charset="0"/>
                <a:sym typeface="Helvetica Light" charset="0"/>
              </a:defRPr>
            </a:lvl2pPr>
            <a:lvl3pPr marL="1143000" indent="-228600" algn="ctr" defTabSz="379413">
              <a:defRPr sz="3600">
                <a:solidFill>
                  <a:srgbClr val="000000"/>
                </a:solidFill>
                <a:latin typeface="Helvetica Light" charset="0"/>
                <a:ea typeface="Helvetica Light" charset="0"/>
                <a:cs typeface="Helvetica Light" charset="0"/>
                <a:sym typeface="Helvetica Light" charset="0"/>
              </a:defRPr>
            </a:lvl3pPr>
            <a:lvl4pPr marL="1600200" indent="-228600" algn="ctr" defTabSz="379413">
              <a:defRPr sz="3600">
                <a:solidFill>
                  <a:srgbClr val="000000"/>
                </a:solidFill>
                <a:latin typeface="Helvetica Light" charset="0"/>
                <a:ea typeface="Helvetica Light" charset="0"/>
                <a:cs typeface="Helvetica Light" charset="0"/>
                <a:sym typeface="Helvetica Light" charset="0"/>
              </a:defRPr>
            </a:lvl4pPr>
            <a:lvl5pPr marL="2057400" indent="-228600" algn="ctr" defTabSz="379413">
              <a:defRPr sz="3600">
                <a:solidFill>
                  <a:srgbClr val="000000"/>
                </a:solidFill>
                <a:latin typeface="Helvetica Light" charset="0"/>
                <a:ea typeface="Helvetica Light" charset="0"/>
                <a:cs typeface="Helvetica Light" charset="0"/>
                <a:sym typeface="Helvetica Light" charset="0"/>
              </a:defRPr>
            </a:lvl5pPr>
            <a:lvl6pPr marL="25146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0" marR="0" lvl="0" indent="0" algn="l" defTabSz="379413" rtl="0" eaLnBrk="1" fontAlgn="base" latinLnBrk="0" hangingPunct="0">
              <a:lnSpc>
                <a:spcPct val="100000"/>
              </a:lnSpc>
              <a:spcBef>
                <a:spcPct val="0"/>
              </a:spcBef>
              <a:spcAft>
                <a:spcPct val="0"/>
              </a:spcAft>
              <a:buClrTx/>
              <a:buSzTx/>
              <a:buFontTx/>
              <a:buNone/>
              <a:tabLst/>
              <a:defRPr/>
            </a:pPr>
            <a:r>
              <a:rPr kumimoji="0" lang="es-ES" altLang="es-ES" sz="5200" b="1" i="0" u="none" strike="noStrike" kern="1200" cap="none" spc="0" normalizeH="0" baseline="0" noProof="0" dirty="0">
                <a:ln>
                  <a:noFill/>
                </a:ln>
                <a:solidFill>
                  <a:srgbClr val="000000"/>
                </a:solidFill>
                <a:effectLst/>
                <a:uLnTx/>
                <a:uFillTx/>
                <a:latin typeface="Helvetica Light" charset="0"/>
                <a:sym typeface="Helvetica Light" charset="0"/>
              </a:rPr>
              <a:t>Herramientas de Desarrollo</a:t>
            </a:r>
          </a:p>
        </p:txBody>
      </p:sp>
      <p:sp>
        <p:nvSpPr>
          <p:cNvPr id="16392" name="AutoShape 7">
            <a:extLst>
              <a:ext uri="{FF2B5EF4-FFF2-40B4-BE49-F238E27FC236}">
                <a16:creationId xmlns:a16="http://schemas.microsoft.com/office/drawing/2014/main" id="{DB452370-CD60-FFD5-22E1-C64732C84F57}"/>
              </a:ext>
            </a:extLst>
          </p:cNvPr>
          <p:cNvSpPr>
            <a:spLocks/>
          </p:cNvSpPr>
          <p:nvPr/>
        </p:nvSpPr>
        <p:spPr bwMode="auto">
          <a:xfrm>
            <a:off x="1460352" y="1250950"/>
            <a:ext cx="11061700" cy="647700"/>
          </a:xfrm>
          <a:custGeom>
            <a:avLst/>
            <a:gdLst>
              <a:gd name="T0" fmla="*/ 5530850 w 21600"/>
              <a:gd name="T1" fmla="*/ 323850 h 21600"/>
              <a:gd name="T2" fmla="*/ 5530850 w 21600"/>
              <a:gd name="T3" fmla="*/ 323850 h 21600"/>
              <a:gd name="T4" fmla="*/ 5530850 w 21600"/>
              <a:gd name="T5" fmla="*/ 323850 h 21600"/>
              <a:gd name="T6" fmla="*/ 5530850 w 21600"/>
              <a:gd name="T7" fmla="*/ 32385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lvl1pPr algn="ctr">
              <a:defRPr sz="3600">
                <a:solidFill>
                  <a:srgbClr val="000000"/>
                </a:solidFill>
                <a:latin typeface="Helvetica Light" charset="0"/>
                <a:ea typeface="Helvetica Light" charset="0"/>
                <a:cs typeface="Helvetica Light" charset="0"/>
                <a:sym typeface="Helvetica Light" charset="0"/>
              </a:defRPr>
            </a:lvl1pPr>
            <a:lvl2pPr marL="742950" indent="-285750" algn="ctr">
              <a:defRPr sz="3600">
                <a:solidFill>
                  <a:srgbClr val="000000"/>
                </a:solidFill>
                <a:latin typeface="Helvetica Light" charset="0"/>
                <a:ea typeface="Helvetica Light" charset="0"/>
                <a:cs typeface="Helvetica Light" charset="0"/>
                <a:sym typeface="Helvetica Light" charset="0"/>
              </a:defRPr>
            </a:lvl2pPr>
            <a:lvl3pPr marL="1143000" indent="-228600" algn="ctr">
              <a:defRPr sz="3600">
                <a:solidFill>
                  <a:srgbClr val="000000"/>
                </a:solidFill>
                <a:latin typeface="Helvetica Light" charset="0"/>
                <a:ea typeface="Helvetica Light" charset="0"/>
                <a:cs typeface="Helvetica Light" charset="0"/>
                <a:sym typeface="Helvetica Light" charset="0"/>
              </a:defRPr>
            </a:lvl3pPr>
            <a:lvl4pPr marL="1600200" indent="-228600" algn="ctr">
              <a:defRPr sz="3600">
                <a:solidFill>
                  <a:srgbClr val="000000"/>
                </a:solidFill>
                <a:latin typeface="Helvetica Light" charset="0"/>
                <a:ea typeface="Helvetica Light" charset="0"/>
                <a:cs typeface="Helvetica Light" charset="0"/>
                <a:sym typeface="Helvetica Light" charset="0"/>
              </a:defRPr>
            </a:lvl4pPr>
            <a:lvl5pPr marL="2057400" indent="-228600" algn="ctr">
              <a:defRPr sz="3600">
                <a:solidFill>
                  <a:srgbClr val="000000"/>
                </a:solidFill>
                <a:latin typeface="Helvetica Light" charset="0"/>
                <a:ea typeface="Helvetica Light" charset="0"/>
                <a:cs typeface="Helvetica Light" charset="0"/>
                <a:sym typeface="Helvetica Light" charset="0"/>
              </a:defRPr>
            </a:lvl5pPr>
            <a:lvl6pPr marL="25146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0" marR="0" lvl="0" indent="0" algn="just" defTabSz="584200" rtl="0" eaLnBrk="1" fontAlgn="base" latinLnBrk="0" hangingPunct="0">
              <a:lnSpc>
                <a:spcPct val="100000"/>
              </a:lnSpc>
              <a:spcBef>
                <a:spcPct val="0"/>
              </a:spcBef>
              <a:spcAft>
                <a:spcPct val="0"/>
              </a:spcAft>
              <a:buClrTx/>
              <a:buSzTx/>
              <a:buFontTx/>
              <a:buNone/>
              <a:tabLst/>
              <a:defRPr/>
            </a:pPr>
            <a:r>
              <a:rPr kumimoji="0" lang="es-ES" altLang="es-ES" sz="3200" b="0" i="0" u="none" strike="noStrike" kern="1200" cap="none" spc="0" normalizeH="0" baseline="0" noProof="0" dirty="0">
                <a:ln>
                  <a:noFill/>
                </a:ln>
                <a:solidFill>
                  <a:srgbClr val="000000"/>
                </a:solidFill>
                <a:effectLst/>
                <a:uLnTx/>
                <a:uFillTx/>
                <a:latin typeface="Helvetica Light" charset="0"/>
                <a:sym typeface="Helvetica Light" charset="0"/>
              </a:rPr>
              <a:t>Herramientas de </a:t>
            </a:r>
            <a:r>
              <a:rPr lang="es-ES" altLang="es-ES" sz="3200" dirty="0" err="1"/>
              <a:t>Soft</a:t>
            </a:r>
            <a:r>
              <a:rPr kumimoji="0" lang="es-ES" altLang="es-ES" sz="3200" b="0" i="0" u="none" strike="noStrike" kern="1200" cap="none" spc="0" normalizeH="0" baseline="0" noProof="0" dirty="0" err="1">
                <a:ln>
                  <a:noFill/>
                </a:ln>
                <a:solidFill>
                  <a:srgbClr val="000000"/>
                </a:solidFill>
                <a:effectLst/>
                <a:uLnTx/>
                <a:uFillTx/>
                <a:latin typeface="Helvetica Light" charset="0"/>
                <a:sym typeface="Helvetica Light" charset="0"/>
              </a:rPr>
              <a:t>ware</a:t>
            </a:r>
            <a:endParaRPr kumimoji="0" lang="es-ES" altLang="es-ES" sz="3200" b="0" i="0" u="none" strike="noStrike" kern="1200" cap="none" spc="0" normalizeH="0" baseline="0" noProof="0" dirty="0">
              <a:ln>
                <a:noFill/>
              </a:ln>
              <a:solidFill>
                <a:srgbClr val="000000"/>
              </a:solidFill>
              <a:effectLst/>
              <a:uLnTx/>
              <a:uFillTx/>
              <a:latin typeface="Helvetica Light" charset="0"/>
              <a:sym typeface="Helvetica Light" charset="0"/>
            </a:endParaRPr>
          </a:p>
        </p:txBody>
      </p:sp>
    </p:spTree>
    <p:extLst>
      <p:ext uri="{BB962C8B-B14F-4D97-AF65-F5344CB8AC3E}">
        <p14:creationId xmlns:p14="http://schemas.microsoft.com/office/powerpoint/2010/main" val="4274696745"/>
      </p:ext>
    </p:extLst>
  </p:cSld>
  <p:clrMapOvr>
    <a:masterClrMapping/>
  </p:clrMapOvr>
  <p:transition spd="med">
    <p:push/>
  </p:transition>
</p:sld>
</file>

<file path=ppt/slides/slide28.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3"/>
          <a:srcRect/>
          <a:stretch>
            <a:fillRect/>
          </a:stretch>
        </a:blipFill>
        <a:effectLst/>
      </p:bgPr>
    </p:bg>
    <p:spTree>
      <p:nvGrpSpPr>
        <p:cNvPr id="1" name="">
          <a:extLst>
            <a:ext uri="{FF2B5EF4-FFF2-40B4-BE49-F238E27FC236}">
              <a16:creationId xmlns:a16="http://schemas.microsoft.com/office/drawing/2014/main" id="{5C8C4B09-4B22-8497-C71A-B3F5D3288DD2}"/>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188B05D2-E265-DEBB-5B3A-DB6C8EABD853}"/>
              </a:ext>
            </a:extLst>
          </p:cNvPr>
          <p:cNvSpPr/>
          <p:nvPr/>
        </p:nvSpPr>
        <p:spPr bwMode="auto">
          <a:xfrm>
            <a:off x="11644325" y="9485312"/>
            <a:ext cx="1360475" cy="240853"/>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50800" tIns="50800" rIns="50800" bIns="50800" numCol="1" rtlCol="0" anchor="ctr" anchorCtr="0" compatLnSpc="1">
            <a:prstTxWarp prst="textNoShape">
              <a:avLst/>
            </a:prstTxWarp>
          </a:bodyPr>
          <a:lstStyle/>
          <a:p>
            <a:pPr marL="228600" marR="0" indent="0" algn="ctr" defTabSz="584200" rtl="0" eaLnBrk="1" fontAlgn="base" latinLnBrk="0" hangingPunct="0">
              <a:lnSpc>
                <a:spcPct val="100000"/>
              </a:lnSpc>
              <a:spcBef>
                <a:spcPct val="0"/>
              </a:spcBef>
              <a:spcAft>
                <a:spcPct val="0"/>
              </a:spcAft>
              <a:buClrTx/>
              <a:buSzTx/>
              <a:buFontTx/>
              <a:buNone/>
              <a:tabLst/>
            </a:pPr>
            <a:endParaRPr kumimoji="0" lang="es-ES" sz="3600" b="0" i="0" u="none" strike="noStrike" cap="none" normalizeH="0" baseline="0">
              <a:ln>
                <a:noFill/>
              </a:ln>
              <a:solidFill>
                <a:srgbClr val="000000"/>
              </a:solidFill>
              <a:effectLst/>
              <a:latin typeface="Helvetica Light" charset="0"/>
              <a:ea typeface="Helvetica Light" charset="0"/>
              <a:cs typeface="Helvetica Light" charset="0"/>
              <a:sym typeface="Helvetica Light" charset="0"/>
            </a:endParaRPr>
          </a:p>
        </p:txBody>
      </p:sp>
      <p:pic>
        <p:nvPicPr>
          <p:cNvPr id="16386" name="Picture 1">
            <a:extLst>
              <a:ext uri="{FF2B5EF4-FFF2-40B4-BE49-F238E27FC236}">
                <a16:creationId xmlns:a16="http://schemas.microsoft.com/office/drawing/2014/main" id="{ABEC95CE-6E66-0628-1C86-5F611B39350C}"/>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651875" y="8516938"/>
            <a:ext cx="1087438" cy="1108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6387" name="Picture 2">
            <a:extLst>
              <a:ext uri="{FF2B5EF4-FFF2-40B4-BE49-F238E27FC236}">
                <a16:creationId xmlns:a16="http://schemas.microsoft.com/office/drawing/2014/main" id="{8F8543C2-9BE4-7818-7151-5871B188F3A9}"/>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218738" y="8516938"/>
            <a:ext cx="1016000" cy="1108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6388" name="Picture 3">
            <a:extLst>
              <a:ext uri="{FF2B5EF4-FFF2-40B4-BE49-F238E27FC236}">
                <a16:creationId xmlns:a16="http://schemas.microsoft.com/office/drawing/2014/main" id="{105A9B7C-634A-4509-FFB8-46291CAE2353}"/>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1714163" y="8562975"/>
            <a:ext cx="1016000" cy="1016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6389" name="AutoShape 4">
            <a:extLst>
              <a:ext uri="{FF2B5EF4-FFF2-40B4-BE49-F238E27FC236}">
                <a16:creationId xmlns:a16="http://schemas.microsoft.com/office/drawing/2014/main" id="{D13EC361-CB91-6E1E-CB5E-4F00F2301652}"/>
              </a:ext>
            </a:extLst>
          </p:cNvPr>
          <p:cNvSpPr>
            <a:spLocks/>
          </p:cNvSpPr>
          <p:nvPr/>
        </p:nvSpPr>
        <p:spPr bwMode="auto">
          <a:xfrm>
            <a:off x="6310313" y="9251950"/>
            <a:ext cx="369887" cy="381000"/>
          </a:xfrm>
          <a:custGeom>
            <a:avLst/>
            <a:gdLst>
              <a:gd name="T0" fmla="*/ 184944 w 21600"/>
              <a:gd name="T1" fmla="*/ 190500 h 21600"/>
              <a:gd name="T2" fmla="*/ 184944 w 21600"/>
              <a:gd name="T3" fmla="*/ 190500 h 21600"/>
              <a:gd name="T4" fmla="*/ 184944 w 21600"/>
              <a:gd name="T5" fmla="*/ 190500 h 21600"/>
              <a:gd name="T6" fmla="*/ 184944 w 21600"/>
              <a:gd name="T7" fmla="*/ 19050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lgn="ctr">
              <a:defRPr sz="3600">
                <a:solidFill>
                  <a:srgbClr val="000000"/>
                </a:solidFill>
                <a:latin typeface="Helvetica Light" charset="0"/>
                <a:ea typeface="Helvetica Light" charset="0"/>
                <a:cs typeface="Helvetica Light" charset="0"/>
                <a:sym typeface="Helvetica Light" charset="0"/>
              </a:defRPr>
            </a:lvl1pPr>
            <a:lvl2pPr marL="742950" indent="-285750" algn="ctr">
              <a:defRPr sz="3600">
                <a:solidFill>
                  <a:srgbClr val="000000"/>
                </a:solidFill>
                <a:latin typeface="Helvetica Light" charset="0"/>
                <a:ea typeface="Helvetica Light" charset="0"/>
                <a:cs typeface="Helvetica Light" charset="0"/>
                <a:sym typeface="Helvetica Light" charset="0"/>
              </a:defRPr>
            </a:lvl2pPr>
            <a:lvl3pPr marL="1143000" indent="-228600" algn="ctr">
              <a:defRPr sz="3600">
                <a:solidFill>
                  <a:srgbClr val="000000"/>
                </a:solidFill>
                <a:latin typeface="Helvetica Light" charset="0"/>
                <a:ea typeface="Helvetica Light" charset="0"/>
                <a:cs typeface="Helvetica Light" charset="0"/>
                <a:sym typeface="Helvetica Light" charset="0"/>
              </a:defRPr>
            </a:lvl3pPr>
            <a:lvl4pPr marL="1600200" indent="-228600" algn="ctr">
              <a:defRPr sz="3600">
                <a:solidFill>
                  <a:srgbClr val="000000"/>
                </a:solidFill>
                <a:latin typeface="Helvetica Light" charset="0"/>
                <a:ea typeface="Helvetica Light" charset="0"/>
                <a:cs typeface="Helvetica Light" charset="0"/>
                <a:sym typeface="Helvetica Light" charset="0"/>
              </a:defRPr>
            </a:lvl4pPr>
            <a:lvl5pPr marL="2057400" indent="-228600" algn="ctr">
              <a:defRPr sz="3600">
                <a:solidFill>
                  <a:srgbClr val="000000"/>
                </a:solidFill>
                <a:latin typeface="Helvetica Light" charset="0"/>
                <a:ea typeface="Helvetica Light" charset="0"/>
                <a:cs typeface="Helvetica Light" charset="0"/>
                <a:sym typeface="Helvetica Light" charset="0"/>
              </a:defRPr>
            </a:lvl5pPr>
            <a:lvl6pPr marL="25146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0" marR="0" lvl="0" indent="0" algn="ctr" defTabSz="584200" rtl="0" eaLnBrk="1" fontAlgn="base" latinLnBrk="0" hangingPunct="0">
              <a:lnSpc>
                <a:spcPct val="100000"/>
              </a:lnSpc>
              <a:spcBef>
                <a:spcPct val="0"/>
              </a:spcBef>
              <a:spcAft>
                <a:spcPct val="0"/>
              </a:spcAft>
              <a:buClrTx/>
              <a:buSzTx/>
              <a:buFontTx/>
              <a:buNone/>
              <a:tabLst/>
              <a:defRPr/>
            </a:pPr>
            <a:fld id="{B28A5818-34D0-475A-B4B5-2C978751BBE3}" type="slidenum">
              <a:rPr kumimoji="0" lang="es-ES" altLang="es-ES" sz="1800" b="0" i="0" u="none" strike="noStrike" kern="1200" cap="none" spc="0" normalizeH="0" baseline="0" noProof="0">
                <a:ln>
                  <a:noFill/>
                </a:ln>
                <a:solidFill>
                  <a:srgbClr val="000000"/>
                </a:solidFill>
                <a:effectLst/>
                <a:uLnTx/>
                <a:uFillTx/>
                <a:latin typeface="Helvetica Light" charset="0"/>
                <a:sym typeface="Helvetica Light" charset="0"/>
              </a:rPr>
              <a:pPr marL="0" marR="0" lvl="0" indent="0" algn="ctr" defTabSz="584200" rtl="0" eaLnBrk="1" fontAlgn="base" latinLnBrk="0" hangingPunct="0">
                <a:lnSpc>
                  <a:spcPct val="100000"/>
                </a:lnSpc>
                <a:spcBef>
                  <a:spcPct val="0"/>
                </a:spcBef>
                <a:spcAft>
                  <a:spcPct val="0"/>
                </a:spcAft>
                <a:buClrTx/>
                <a:buSzTx/>
                <a:buFontTx/>
                <a:buNone/>
                <a:tabLst/>
                <a:defRPr/>
              </a:pPr>
              <a:t>28</a:t>
            </a:fld>
            <a:endParaRPr kumimoji="0" lang="es-ES" altLang="es-ES" sz="3600" b="0" i="0" u="none" strike="noStrike" kern="1200" cap="none" spc="0" normalizeH="0" baseline="0" noProof="0">
              <a:ln>
                <a:noFill/>
              </a:ln>
              <a:solidFill>
                <a:srgbClr val="000000"/>
              </a:solidFill>
              <a:effectLst/>
              <a:uLnTx/>
              <a:uFillTx/>
              <a:latin typeface="Helvetica Light" charset="0"/>
              <a:sym typeface="Helvetica Light" charset="0"/>
            </a:endParaRPr>
          </a:p>
        </p:txBody>
      </p:sp>
      <p:sp>
        <p:nvSpPr>
          <p:cNvPr id="16391" name="AutoShape 6">
            <a:extLst>
              <a:ext uri="{FF2B5EF4-FFF2-40B4-BE49-F238E27FC236}">
                <a16:creationId xmlns:a16="http://schemas.microsoft.com/office/drawing/2014/main" id="{E1B894AC-A914-C730-51C9-6E87D28D9AAE}"/>
              </a:ext>
            </a:extLst>
          </p:cNvPr>
          <p:cNvSpPr>
            <a:spLocks/>
          </p:cNvSpPr>
          <p:nvPr/>
        </p:nvSpPr>
        <p:spPr bwMode="auto">
          <a:xfrm>
            <a:off x="1323975" y="357188"/>
            <a:ext cx="10874375" cy="893762"/>
          </a:xfrm>
          <a:custGeom>
            <a:avLst/>
            <a:gdLst>
              <a:gd name="T0" fmla="*/ 5437188 w 21600"/>
              <a:gd name="T1" fmla="*/ 446881 h 21600"/>
              <a:gd name="T2" fmla="*/ 5437188 w 21600"/>
              <a:gd name="T3" fmla="*/ 446881 h 21600"/>
              <a:gd name="T4" fmla="*/ 5437188 w 21600"/>
              <a:gd name="T5" fmla="*/ 446881 h 21600"/>
              <a:gd name="T6" fmla="*/ 5437188 w 21600"/>
              <a:gd name="T7" fmla="*/ 446881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algn="ctr" defTabSz="379413">
              <a:defRPr sz="3600">
                <a:solidFill>
                  <a:srgbClr val="000000"/>
                </a:solidFill>
                <a:latin typeface="Helvetica Light" charset="0"/>
                <a:ea typeface="Helvetica Light" charset="0"/>
                <a:cs typeface="Helvetica Light" charset="0"/>
                <a:sym typeface="Helvetica Light" charset="0"/>
              </a:defRPr>
            </a:lvl1pPr>
            <a:lvl2pPr marL="742950" indent="-285750" algn="ctr" defTabSz="379413">
              <a:defRPr sz="3600">
                <a:solidFill>
                  <a:srgbClr val="000000"/>
                </a:solidFill>
                <a:latin typeface="Helvetica Light" charset="0"/>
                <a:ea typeface="Helvetica Light" charset="0"/>
                <a:cs typeface="Helvetica Light" charset="0"/>
                <a:sym typeface="Helvetica Light" charset="0"/>
              </a:defRPr>
            </a:lvl2pPr>
            <a:lvl3pPr marL="1143000" indent="-228600" algn="ctr" defTabSz="379413">
              <a:defRPr sz="3600">
                <a:solidFill>
                  <a:srgbClr val="000000"/>
                </a:solidFill>
                <a:latin typeface="Helvetica Light" charset="0"/>
                <a:ea typeface="Helvetica Light" charset="0"/>
                <a:cs typeface="Helvetica Light" charset="0"/>
                <a:sym typeface="Helvetica Light" charset="0"/>
              </a:defRPr>
            </a:lvl3pPr>
            <a:lvl4pPr marL="1600200" indent="-228600" algn="ctr" defTabSz="379413">
              <a:defRPr sz="3600">
                <a:solidFill>
                  <a:srgbClr val="000000"/>
                </a:solidFill>
                <a:latin typeface="Helvetica Light" charset="0"/>
                <a:ea typeface="Helvetica Light" charset="0"/>
                <a:cs typeface="Helvetica Light" charset="0"/>
                <a:sym typeface="Helvetica Light" charset="0"/>
              </a:defRPr>
            </a:lvl4pPr>
            <a:lvl5pPr marL="2057400" indent="-228600" algn="ctr" defTabSz="379413">
              <a:defRPr sz="3600">
                <a:solidFill>
                  <a:srgbClr val="000000"/>
                </a:solidFill>
                <a:latin typeface="Helvetica Light" charset="0"/>
                <a:ea typeface="Helvetica Light" charset="0"/>
                <a:cs typeface="Helvetica Light" charset="0"/>
                <a:sym typeface="Helvetica Light" charset="0"/>
              </a:defRPr>
            </a:lvl5pPr>
            <a:lvl6pPr marL="25146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0" marR="0" lvl="0" indent="0" algn="l" defTabSz="379413" rtl="0" eaLnBrk="1" fontAlgn="base" latinLnBrk="0" hangingPunct="0">
              <a:lnSpc>
                <a:spcPct val="100000"/>
              </a:lnSpc>
              <a:spcBef>
                <a:spcPct val="0"/>
              </a:spcBef>
              <a:spcAft>
                <a:spcPct val="0"/>
              </a:spcAft>
              <a:buClrTx/>
              <a:buSzTx/>
              <a:buFontTx/>
              <a:buNone/>
              <a:tabLst/>
              <a:defRPr/>
            </a:pPr>
            <a:r>
              <a:rPr kumimoji="0" lang="es-ES" altLang="es-ES" sz="5200" b="1" i="0" u="none" strike="noStrike" kern="1200" cap="none" spc="0" normalizeH="0" baseline="0" noProof="0" dirty="0">
                <a:ln>
                  <a:noFill/>
                </a:ln>
                <a:solidFill>
                  <a:srgbClr val="000000"/>
                </a:solidFill>
                <a:effectLst/>
                <a:uLnTx/>
                <a:uFillTx/>
                <a:latin typeface="Helvetica Light" charset="0"/>
                <a:sym typeface="Helvetica Light" charset="0"/>
              </a:rPr>
              <a:t>Entornos de Prueba</a:t>
            </a:r>
          </a:p>
        </p:txBody>
      </p:sp>
      <p:sp>
        <p:nvSpPr>
          <p:cNvPr id="16392" name="AutoShape 7">
            <a:extLst>
              <a:ext uri="{FF2B5EF4-FFF2-40B4-BE49-F238E27FC236}">
                <a16:creationId xmlns:a16="http://schemas.microsoft.com/office/drawing/2014/main" id="{9C06E0D9-782C-079F-037E-098B1DBA8486}"/>
              </a:ext>
            </a:extLst>
          </p:cNvPr>
          <p:cNvSpPr>
            <a:spLocks/>
          </p:cNvSpPr>
          <p:nvPr/>
        </p:nvSpPr>
        <p:spPr bwMode="auto">
          <a:xfrm>
            <a:off x="1323975" y="1348408"/>
            <a:ext cx="11061700" cy="647700"/>
          </a:xfrm>
          <a:custGeom>
            <a:avLst/>
            <a:gdLst>
              <a:gd name="T0" fmla="*/ 5530850 w 21600"/>
              <a:gd name="T1" fmla="*/ 323850 h 21600"/>
              <a:gd name="T2" fmla="*/ 5530850 w 21600"/>
              <a:gd name="T3" fmla="*/ 323850 h 21600"/>
              <a:gd name="T4" fmla="*/ 5530850 w 21600"/>
              <a:gd name="T5" fmla="*/ 323850 h 21600"/>
              <a:gd name="T6" fmla="*/ 5530850 w 21600"/>
              <a:gd name="T7" fmla="*/ 32385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lvl1pPr algn="ctr">
              <a:defRPr sz="3600">
                <a:solidFill>
                  <a:srgbClr val="000000"/>
                </a:solidFill>
                <a:latin typeface="Helvetica Light" charset="0"/>
                <a:ea typeface="Helvetica Light" charset="0"/>
                <a:cs typeface="Helvetica Light" charset="0"/>
                <a:sym typeface="Helvetica Light" charset="0"/>
              </a:defRPr>
            </a:lvl1pPr>
            <a:lvl2pPr marL="742950" indent="-285750" algn="ctr">
              <a:defRPr sz="3600">
                <a:solidFill>
                  <a:srgbClr val="000000"/>
                </a:solidFill>
                <a:latin typeface="Helvetica Light" charset="0"/>
                <a:ea typeface="Helvetica Light" charset="0"/>
                <a:cs typeface="Helvetica Light" charset="0"/>
                <a:sym typeface="Helvetica Light" charset="0"/>
              </a:defRPr>
            </a:lvl2pPr>
            <a:lvl3pPr marL="1143000" indent="-228600" algn="ctr">
              <a:defRPr sz="3600">
                <a:solidFill>
                  <a:srgbClr val="000000"/>
                </a:solidFill>
                <a:latin typeface="Helvetica Light" charset="0"/>
                <a:ea typeface="Helvetica Light" charset="0"/>
                <a:cs typeface="Helvetica Light" charset="0"/>
                <a:sym typeface="Helvetica Light" charset="0"/>
              </a:defRPr>
            </a:lvl3pPr>
            <a:lvl4pPr marL="1600200" indent="-228600" algn="ctr">
              <a:defRPr sz="3600">
                <a:solidFill>
                  <a:srgbClr val="000000"/>
                </a:solidFill>
                <a:latin typeface="Helvetica Light" charset="0"/>
                <a:ea typeface="Helvetica Light" charset="0"/>
                <a:cs typeface="Helvetica Light" charset="0"/>
                <a:sym typeface="Helvetica Light" charset="0"/>
              </a:defRPr>
            </a:lvl4pPr>
            <a:lvl5pPr marL="2057400" indent="-228600" algn="ctr">
              <a:defRPr sz="3600">
                <a:solidFill>
                  <a:srgbClr val="000000"/>
                </a:solidFill>
                <a:latin typeface="Helvetica Light" charset="0"/>
                <a:ea typeface="Helvetica Light" charset="0"/>
                <a:cs typeface="Helvetica Light" charset="0"/>
                <a:sym typeface="Helvetica Light" charset="0"/>
              </a:defRPr>
            </a:lvl5pPr>
            <a:lvl6pPr marL="25146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0" marR="0" lvl="0" indent="0" algn="just" defTabSz="584200" rtl="0" eaLnBrk="1" fontAlgn="base" latinLnBrk="0" hangingPunct="0">
              <a:lnSpc>
                <a:spcPct val="100000"/>
              </a:lnSpc>
              <a:spcBef>
                <a:spcPct val="0"/>
              </a:spcBef>
              <a:spcAft>
                <a:spcPct val="0"/>
              </a:spcAft>
              <a:buClrTx/>
              <a:buSzTx/>
              <a:buFontTx/>
              <a:buNone/>
              <a:tabLst/>
              <a:defRPr/>
            </a:pPr>
            <a:r>
              <a:rPr kumimoji="0" lang="es-ES" altLang="es-ES" sz="3200" b="0" i="0" u="none" strike="noStrike" kern="1200" cap="none" spc="0" normalizeH="0" baseline="0" noProof="0" dirty="0">
                <a:ln>
                  <a:noFill/>
                </a:ln>
                <a:solidFill>
                  <a:srgbClr val="000000"/>
                </a:solidFill>
                <a:effectLst/>
                <a:uLnTx/>
                <a:uFillTx/>
                <a:latin typeface="Helvetica Light" charset="0"/>
                <a:sym typeface="Helvetica Light" charset="0"/>
              </a:rPr>
              <a:t>Entorno de prueba para prototipos de dispositivos</a:t>
            </a:r>
          </a:p>
        </p:txBody>
      </p:sp>
      <p:pic>
        <p:nvPicPr>
          <p:cNvPr id="12" name="Picture 11">
            <a:extLst>
              <a:ext uri="{FF2B5EF4-FFF2-40B4-BE49-F238E27FC236}">
                <a16:creationId xmlns:a16="http://schemas.microsoft.com/office/drawing/2014/main" id="{EEA56DE8-9E87-B195-4BCB-ED95F8ADA33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059005" y="5171233"/>
            <a:ext cx="2370764" cy="3161018"/>
          </a:xfrm>
          <a:prstGeom prst="rect">
            <a:avLst/>
          </a:prstGeom>
        </p:spPr>
      </p:pic>
      <p:pic>
        <p:nvPicPr>
          <p:cNvPr id="16" name="Picture 15">
            <a:extLst>
              <a:ext uri="{FF2B5EF4-FFF2-40B4-BE49-F238E27FC236}">
                <a16:creationId xmlns:a16="http://schemas.microsoft.com/office/drawing/2014/main" id="{802946F5-00CC-EC73-3A1F-3FDCA190B61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317018" y="5155084"/>
            <a:ext cx="2370764" cy="3161018"/>
          </a:xfrm>
          <a:prstGeom prst="rect">
            <a:avLst/>
          </a:prstGeom>
        </p:spPr>
      </p:pic>
      <p:sp>
        <p:nvSpPr>
          <p:cNvPr id="2" name="AutoShape 5">
            <a:extLst>
              <a:ext uri="{FF2B5EF4-FFF2-40B4-BE49-F238E27FC236}">
                <a16:creationId xmlns:a16="http://schemas.microsoft.com/office/drawing/2014/main" id="{E0A4ABD9-5951-C8CF-5D21-84791B93BAC7}"/>
              </a:ext>
            </a:extLst>
          </p:cNvPr>
          <p:cNvSpPr>
            <a:spLocks/>
          </p:cNvSpPr>
          <p:nvPr/>
        </p:nvSpPr>
        <p:spPr bwMode="auto">
          <a:xfrm>
            <a:off x="1318419" y="2932584"/>
            <a:ext cx="10512573" cy="2222500"/>
          </a:xfrm>
          <a:custGeom>
            <a:avLst/>
            <a:gdLst>
              <a:gd name="T0" fmla="*/ 5549900 w 21600"/>
              <a:gd name="T1" fmla="*/ 1111250 h 21600"/>
              <a:gd name="T2" fmla="*/ 5549900 w 21600"/>
              <a:gd name="T3" fmla="*/ 1111250 h 21600"/>
              <a:gd name="T4" fmla="*/ 5549900 w 21600"/>
              <a:gd name="T5" fmla="*/ 1111250 h 21600"/>
              <a:gd name="T6" fmla="*/ 5549900 w 21600"/>
              <a:gd name="T7" fmla="*/ 111125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lgn="ctr" defTabSz="560388">
              <a:defRPr sz="3600">
                <a:solidFill>
                  <a:srgbClr val="000000"/>
                </a:solidFill>
                <a:latin typeface="Helvetica Light" charset="0"/>
                <a:ea typeface="Helvetica Light" charset="0"/>
                <a:cs typeface="Helvetica Light" charset="0"/>
                <a:sym typeface="Helvetica Light" charset="0"/>
              </a:defRPr>
            </a:lvl1pPr>
            <a:lvl2pPr marL="742950" indent="-285750" algn="ctr" defTabSz="560388">
              <a:defRPr sz="3600">
                <a:solidFill>
                  <a:srgbClr val="000000"/>
                </a:solidFill>
                <a:latin typeface="Helvetica Light" charset="0"/>
                <a:ea typeface="Helvetica Light" charset="0"/>
                <a:cs typeface="Helvetica Light" charset="0"/>
                <a:sym typeface="Helvetica Light" charset="0"/>
              </a:defRPr>
            </a:lvl2pPr>
            <a:lvl3pPr marL="1143000" indent="-228600" algn="ctr" defTabSz="560388">
              <a:defRPr sz="3600">
                <a:solidFill>
                  <a:srgbClr val="000000"/>
                </a:solidFill>
                <a:latin typeface="Helvetica Light" charset="0"/>
                <a:ea typeface="Helvetica Light" charset="0"/>
                <a:cs typeface="Helvetica Light" charset="0"/>
                <a:sym typeface="Helvetica Light" charset="0"/>
              </a:defRPr>
            </a:lvl3pPr>
            <a:lvl4pPr marL="1600200" indent="-228600" algn="ctr" defTabSz="560388">
              <a:defRPr sz="3600">
                <a:solidFill>
                  <a:srgbClr val="000000"/>
                </a:solidFill>
                <a:latin typeface="Helvetica Light" charset="0"/>
                <a:ea typeface="Helvetica Light" charset="0"/>
                <a:cs typeface="Helvetica Light" charset="0"/>
                <a:sym typeface="Helvetica Light" charset="0"/>
              </a:defRPr>
            </a:lvl4pPr>
            <a:lvl5pPr marL="2057400" indent="-228600" algn="ctr" defTabSz="560388">
              <a:defRPr sz="3600">
                <a:solidFill>
                  <a:srgbClr val="000000"/>
                </a:solidFill>
                <a:latin typeface="Helvetica Light" charset="0"/>
                <a:ea typeface="Helvetica Light" charset="0"/>
                <a:cs typeface="Helvetica Light" charset="0"/>
                <a:sym typeface="Helvetica Light" charset="0"/>
              </a:defRPr>
            </a:lvl5pPr>
            <a:lvl6pPr marL="2514600" indent="-228600" algn="ctr" defTabSz="56038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56038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56038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56038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0" marR="0" lvl="0" indent="0" algn="just" defTabSz="560388" rtl="0" eaLnBrk="1" fontAlgn="base" latinLnBrk="0" hangingPunct="0">
              <a:lnSpc>
                <a:spcPct val="100000"/>
              </a:lnSpc>
              <a:spcBef>
                <a:spcPts val="4000"/>
              </a:spcBef>
              <a:spcAft>
                <a:spcPct val="0"/>
              </a:spcAft>
              <a:buClrTx/>
              <a:buSzTx/>
              <a:buFontTx/>
              <a:buNone/>
              <a:tabLst/>
              <a:defRPr/>
            </a:pPr>
            <a:r>
              <a:rPr kumimoji="0" lang="es-ES" altLang="es-ES" sz="2600" b="0" i="0" u="none" strike="noStrike" kern="1200" cap="none" spc="0" normalizeH="0" baseline="0" noProof="0" dirty="0">
                <a:ln>
                  <a:noFill/>
                </a:ln>
                <a:solidFill>
                  <a:srgbClr val="000000"/>
                </a:solidFill>
                <a:effectLst/>
                <a:uLnTx/>
                <a:uFillTx/>
                <a:latin typeface="Helvetica Light" charset="0"/>
                <a:sym typeface="Helvetica Light" charset="0"/>
              </a:rPr>
              <a:t>Se armaron </a:t>
            </a:r>
            <a:r>
              <a:rPr lang="es-ES" altLang="es-ES" sz="2600" dirty="0"/>
              <a:t>cuatro</a:t>
            </a:r>
            <a:r>
              <a:rPr kumimoji="0" lang="es-ES" altLang="es-ES" sz="2600" b="0" i="0" u="none" strike="noStrike" kern="1200" cap="none" spc="0" normalizeH="0" baseline="0" noProof="0" dirty="0">
                <a:ln>
                  <a:noFill/>
                </a:ln>
                <a:solidFill>
                  <a:srgbClr val="000000"/>
                </a:solidFill>
                <a:effectLst/>
                <a:uLnTx/>
                <a:uFillTx/>
                <a:latin typeface="Helvetica Light" charset="0"/>
                <a:sym typeface="Helvetica Light" charset="0"/>
              </a:rPr>
              <a:t> dispositivos distintos: dos con tareas de monitoreo de variables ambientales y dos dedicados a tareas de vigilancia y seguridad. Uno de cada categoría fue colocado en el interior y en el exterior de</a:t>
            </a:r>
            <a:r>
              <a:rPr lang="es-ES" altLang="es-ES" sz="2600" dirty="0"/>
              <a:t>l hogar para comparar las diferencias entre entornos. </a:t>
            </a:r>
            <a:endParaRPr kumimoji="0" lang="es-ES" altLang="es-ES" sz="3600" b="0" i="0" u="none" strike="noStrike" kern="1200" cap="none" spc="0" normalizeH="0" baseline="0" noProof="0" dirty="0">
              <a:ln>
                <a:noFill/>
              </a:ln>
              <a:solidFill>
                <a:srgbClr val="000000"/>
              </a:solidFill>
              <a:effectLst/>
              <a:uLnTx/>
              <a:uFillTx/>
              <a:latin typeface="Helvetica Light" charset="0"/>
              <a:sym typeface="Helvetica Light" charset="0"/>
            </a:endParaRPr>
          </a:p>
        </p:txBody>
      </p:sp>
      <p:pic>
        <p:nvPicPr>
          <p:cNvPr id="6" name="Picture 5">
            <a:extLst>
              <a:ext uri="{FF2B5EF4-FFF2-40B4-BE49-F238E27FC236}">
                <a16:creationId xmlns:a16="http://schemas.microsoft.com/office/drawing/2014/main" id="{F8B99748-E70E-61FC-D287-DEB9FDA7C87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553930" y="5171231"/>
            <a:ext cx="2370765" cy="3161020"/>
          </a:xfrm>
          <a:prstGeom prst="rect">
            <a:avLst/>
          </a:prstGeom>
        </p:spPr>
      </p:pic>
    </p:spTree>
    <p:extLst>
      <p:ext uri="{BB962C8B-B14F-4D97-AF65-F5344CB8AC3E}">
        <p14:creationId xmlns:p14="http://schemas.microsoft.com/office/powerpoint/2010/main" val="3885091640"/>
      </p:ext>
    </p:extLst>
  </p:cSld>
  <p:clrMapOvr>
    <a:masterClrMapping/>
  </p:clrMapOvr>
  <p:transition spd="med">
    <p:push/>
  </p:transition>
</p:sld>
</file>

<file path=ppt/slides/slide29.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DB71694-FD41-2176-D28A-21465657D96B}"/>
              </a:ext>
            </a:extLst>
          </p:cNvPr>
          <p:cNvSpPr/>
          <p:nvPr/>
        </p:nvSpPr>
        <p:spPr bwMode="auto">
          <a:xfrm>
            <a:off x="11644325" y="9485312"/>
            <a:ext cx="1360475" cy="240853"/>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50800" tIns="50800" rIns="50800" bIns="50800" numCol="1" rtlCol="0" anchor="ctr" anchorCtr="0" compatLnSpc="1">
            <a:prstTxWarp prst="textNoShape">
              <a:avLst/>
            </a:prstTxWarp>
          </a:bodyPr>
          <a:lstStyle/>
          <a:p>
            <a:pPr marL="228600" marR="0" indent="0" algn="ctr" defTabSz="584200" rtl="0" eaLnBrk="1" fontAlgn="base" latinLnBrk="0" hangingPunct="0">
              <a:lnSpc>
                <a:spcPct val="100000"/>
              </a:lnSpc>
              <a:spcBef>
                <a:spcPct val="0"/>
              </a:spcBef>
              <a:spcAft>
                <a:spcPct val="0"/>
              </a:spcAft>
              <a:buClrTx/>
              <a:buSzTx/>
              <a:buFontTx/>
              <a:buNone/>
              <a:tabLst/>
            </a:pPr>
            <a:endParaRPr kumimoji="0" lang="es-ES" sz="3600" b="0" i="0" u="none" strike="noStrike" cap="none" normalizeH="0" baseline="0">
              <a:ln>
                <a:noFill/>
              </a:ln>
              <a:solidFill>
                <a:srgbClr val="000000"/>
              </a:solidFill>
              <a:effectLst/>
              <a:latin typeface="Helvetica Light" charset="0"/>
              <a:ea typeface="Helvetica Light" charset="0"/>
              <a:cs typeface="Helvetica Light" charset="0"/>
              <a:sym typeface="Helvetica Light" charset="0"/>
            </a:endParaRPr>
          </a:p>
        </p:txBody>
      </p:sp>
      <p:pic>
        <p:nvPicPr>
          <p:cNvPr id="16386" name="Picture 1">
            <a:extLst>
              <a:ext uri="{FF2B5EF4-FFF2-40B4-BE49-F238E27FC236}">
                <a16:creationId xmlns:a16="http://schemas.microsoft.com/office/drawing/2014/main" id="{E88BF5F6-494F-9841-375F-34F42CBAF94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651875" y="8516938"/>
            <a:ext cx="1087438" cy="1108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6387" name="Picture 2">
            <a:extLst>
              <a:ext uri="{FF2B5EF4-FFF2-40B4-BE49-F238E27FC236}">
                <a16:creationId xmlns:a16="http://schemas.microsoft.com/office/drawing/2014/main" id="{959EB174-6C55-C8FC-0BFB-6D661E3796CF}"/>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218738" y="8516938"/>
            <a:ext cx="1016000" cy="1108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6388" name="Picture 3">
            <a:extLst>
              <a:ext uri="{FF2B5EF4-FFF2-40B4-BE49-F238E27FC236}">
                <a16:creationId xmlns:a16="http://schemas.microsoft.com/office/drawing/2014/main" id="{72BE1D36-33FC-B0C7-250E-118460F3C35C}"/>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1714163" y="8562975"/>
            <a:ext cx="1016000" cy="1016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6389" name="AutoShape 4">
            <a:extLst>
              <a:ext uri="{FF2B5EF4-FFF2-40B4-BE49-F238E27FC236}">
                <a16:creationId xmlns:a16="http://schemas.microsoft.com/office/drawing/2014/main" id="{E2AFAA1F-7557-87DE-8F41-EFB85344C88E}"/>
              </a:ext>
            </a:extLst>
          </p:cNvPr>
          <p:cNvSpPr>
            <a:spLocks/>
          </p:cNvSpPr>
          <p:nvPr/>
        </p:nvSpPr>
        <p:spPr bwMode="auto">
          <a:xfrm>
            <a:off x="6310313" y="9251950"/>
            <a:ext cx="369887" cy="381000"/>
          </a:xfrm>
          <a:custGeom>
            <a:avLst/>
            <a:gdLst>
              <a:gd name="T0" fmla="*/ 184944 w 21600"/>
              <a:gd name="T1" fmla="*/ 190500 h 21600"/>
              <a:gd name="T2" fmla="*/ 184944 w 21600"/>
              <a:gd name="T3" fmla="*/ 190500 h 21600"/>
              <a:gd name="T4" fmla="*/ 184944 w 21600"/>
              <a:gd name="T5" fmla="*/ 190500 h 21600"/>
              <a:gd name="T6" fmla="*/ 184944 w 21600"/>
              <a:gd name="T7" fmla="*/ 19050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lgn="ctr">
              <a:defRPr sz="3600">
                <a:solidFill>
                  <a:srgbClr val="000000"/>
                </a:solidFill>
                <a:latin typeface="Helvetica Light" charset="0"/>
                <a:ea typeface="Helvetica Light" charset="0"/>
                <a:cs typeface="Helvetica Light" charset="0"/>
                <a:sym typeface="Helvetica Light" charset="0"/>
              </a:defRPr>
            </a:lvl1pPr>
            <a:lvl2pPr marL="742950" indent="-285750" algn="ctr">
              <a:defRPr sz="3600">
                <a:solidFill>
                  <a:srgbClr val="000000"/>
                </a:solidFill>
                <a:latin typeface="Helvetica Light" charset="0"/>
                <a:ea typeface="Helvetica Light" charset="0"/>
                <a:cs typeface="Helvetica Light" charset="0"/>
                <a:sym typeface="Helvetica Light" charset="0"/>
              </a:defRPr>
            </a:lvl2pPr>
            <a:lvl3pPr marL="1143000" indent="-228600" algn="ctr">
              <a:defRPr sz="3600">
                <a:solidFill>
                  <a:srgbClr val="000000"/>
                </a:solidFill>
                <a:latin typeface="Helvetica Light" charset="0"/>
                <a:ea typeface="Helvetica Light" charset="0"/>
                <a:cs typeface="Helvetica Light" charset="0"/>
                <a:sym typeface="Helvetica Light" charset="0"/>
              </a:defRPr>
            </a:lvl3pPr>
            <a:lvl4pPr marL="1600200" indent="-228600" algn="ctr">
              <a:defRPr sz="3600">
                <a:solidFill>
                  <a:srgbClr val="000000"/>
                </a:solidFill>
                <a:latin typeface="Helvetica Light" charset="0"/>
                <a:ea typeface="Helvetica Light" charset="0"/>
                <a:cs typeface="Helvetica Light" charset="0"/>
                <a:sym typeface="Helvetica Light" charset="0"/>
              </a:defRPr>
            </a:lvl4pPr>
            <a:lvl5pPr marL="2057400" indent="-228600" algn="ctr">
              <a:defRPr sz="3600">
                <a:solidFill>
                  <a:srgbClr val="000000"/>
                </a:solidFill>
                <a:latin typeface="Helvetica Light" charset="0"/>
                <a:ea typeface="Helvetica Light" charset="0"/>
                <a:cs typeface="Helvetica Light" charset="0"/>
                <a:sym typeface="Helvetica Light" charset="0"/>
              </a:defRPr>
            </a:lvl5pPr>
            <a:lvl6pPr marL="25146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0" marR="0" lvl="0" indent="0" algn="ctr" defTabSz="584200" rtl="0" eaLnBrk="1" fontAlgn="base" latinLnBrk="0" hangingPunct="0">
              <a:lnSpc>
                <a:spcPct val="100000"/>
              </a:lnSpc>
              <a:spcBef>
                <a:spcPct val="0"/>
              </a:spcBef>
              <a:spcAft>
                <a:spcPct val="0"/>
              </a:spcAft>
              <a:buClrTx/>
              <a:buSzTx/>
              <a:buFontTx/>
              <a:buNone/>
              <a:tabLst/>
              <a:defRPr/>
            </a:pPr>
            <a:fld id="{B28A5818-34D0-475A-B4B5-2C978751BBE3}" type="slidenum">
              <a:rPr kumimoji="0" lang="es-ES" altLang="es-ES" sz="1800" b="0" i="0" u="none" strike="noStrike" kern="1200" cap="none" spc="0" normalizeH="0" baseline="0" noProof="0">
                <a:ln>
                  <a:noFill/>
                </a:ln>
                <a:solidFill>
                  <a:srgbClr val="000000"/>
                </a:solidFill>
                <a:effectLst/>
                <a:uLnTx/>
                <a:uFillTx/>
                <a:latin typeface="Helvetica Light" charset="0"/>
                <a:sym typeface="Helvetica Light" charset="0"/>
              </a:rPr>
              <a:pPr marL="0" marR="0" lvl="0" indent="0" algn="ctr" defTabSz="584200" rtl="0" eaLnBrk="1" fontAlgn="base" latinLnBrk="0" hangingPunct="0">
                <a:lnSpc>
                  <a:spcPct val="100000"/>
                </a:lnSpc>
                <a:spcBef>
                  <a:spcPct val="0"/>
                </a:spcBef>
                <a:spcAft>
                  <a:spcPct val="0"/>
                </a:spcAft>
                <a:buClrTx/>
                <a:buSzTx/>
                <a:buFontTx/>
                <a:buNone/>
                <a:tabLst/>
                <a:defRPr/>
              </a:pPr>
              <a:t>29</a:t>
            </a:fld>
            <a:endParaRPr kumimoji="0" lang="es-ES" altLang="es-ES" sz="3600" b="0" i="0" u="none" strike="noStrike" kern="1200" cap="none" spc="0" normalizeH="0" baseline="0" noProof="0">
              <a:ln>
                <a:noFill/>
              </a:ln>
              <a:solidFill>
                <a:srgbClr val="000000"/>
              </a:solidFill>
              <a:effectLst/>
              <a:uLnTx/>
              <a:uFillTx/>
              <a:latin typeface="Helvetica Light" charset="0"/>
              <a:sym typeface="Helvetica Light" charset="0"/>
            </a:endParaRPr>
          </a:p>
        </p:txBody>
      </p:sp>
      <p:sp>
        <p:nvSpPr>
          <p:cNvPr id="16390" name="AutoShape 5">
            <a:extLst>
              <a:ext uri="{FF2B5EF4-FFF2-40B4-BE49-F238E27FC236}">
                <a16:creationId xmlns:a16="http://schemas.microsoft.com/office/drawing/2014/main" id="{C620AEFA-FB64-ACAF-FC10-353316D38095}"/>
              </a:ext>
            </a:extLst>
          </p:cNvPr>
          <p:cNvSpPr>
            <a:spLocks/>
          </p:cNvSpPr>
          <p:nvPr/>
        </p:nvSpPr>
        <p:spPr bwMode="auto">
          <a:xfrm>
            <a:off x="1461840" y="2932584"/>
            <a:ext cx="10801200" cy="2222500"/>
          </a:xfrm>
          <a:custGeom>
            <a:avLst/>
            <a:gdLst>
              <a:gd name="T0" fmla="*/ 5549900 w 21600"/>
              <a:gd name="T1" fmla="*/ 1111250 h 21600"/>
              <a:gd name="T2" fmla="*/ 5549900 w 21600"/>
              <a:gd name="T3" fmla="*/ 1111250 h 21600"/>
              <a:gd name="T4" fmla="*/ 5549900 w 21600"/>
              <a:gd name="T5" fmla="*/ 1111250 h 21600"/>
              <a:gd name="T6" fmla="*/ 5549900 w 21600"/>
              <a:gd name="T7" fmla="*/ 111125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lgn="ctr" defTabSz="560388">
              <a:defRPr sz="3600">
                <a:solidFill>
                  <a:srgbClr val="000000"/>
                </a:solidFill>
                <a:latin typeface="Helvetica Light" charset="0"/>
                <a:ea typeface="Helvetica Light" charset="0"/>
                <a:cs typeface="Helvetica Light" charset="0"/>
                <a:sym typeface="Helvetica Light" charset="0"/>
              </a:defRPr>
            </a:lvl1pPr>
            <a:lvl2pPr marL="742950" indent="-285750" algn="ctr" defTabSz="560388">
              <a:defRPr sz="3600">
                <a:solidFill>
                  <a:srgbClr val="000000"/>
                </a:solidFill>
                <a:latin typeface="Helvetica Light" charset="0"/>
                <a:ea typeface="Helvetica Light" charset="0"/>
                <a:cs typeface="Helvetica Light" charset="0"/>
                <a:sym typeface="Helvetica Light" charset="0"/>
              </a:defRPr>
            </a:lvl2pPr>
            <a:lvl3pPr marL="1143000" indent="-228600" algn="ctr" defTabSz="560388">
              <a:defRPr sz="3600">
                <a:solidFill>
                  <a:srgbClr val="000000"/>
                </a:solidFill>
                <a:latin typeface="Helvetica Light" charset="0"/>
                <a:ea typeface="Helvetica Light" charset="0"/>
                <a:cs typeface="Helvetica Light" charset="0"/>
                <a:sym typeface="Helvetica Light" charset="0"/>
              </a:defRPr>
            </a:lvl3pPr>
            <a:lvl4pPr marL="1600200" indent="-228600" algn="ctr" defTabSz="560388">
              <a:defRPr sz="3600">
                <a:solidFill>
                  <a:srgbClr val="000000"/>
                </a:solidFill>
                <a:latin typeface="Helvetica Light" charset="0"/>
                <a:ea typeface="Helvetica Light" charset="0"/>
                <a:cs typeface="Helvetica Light" charset="0"/>
                <a:sym typeface="Helvetica Light" charset="0"/>
              </a:defRPr>
            </a:lvl4pPr>
            <a:lvl5pPr marL="2057400" indent="-228600" algn="ctr" defTabSz="560388">
              <a:defRPr sz="3600">
                <a:solidFill>
                  <a:srgbClr val="000000"/>
                </a:solidFill>
                <a:latin typeface="Helvetica Light" charset="0"/>
                <a:ea typeface="Helvetica Light" charset="0"/>
                <a:cs typeface="Helvetica Light" charset="0"/>
                <a:sym typeface="Helvetica Light" charset="0"/>
              </a:defRPr>
            </a:lvl5pPr>
            <a:lvl6pPr marL="2514600" indent="-228600" algn="ctr" defTabSz="56038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56038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56038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56038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0" marR="0" lvl="0" indent="0" algn="just" defTabSz="560388" rtl="0" eaLnBrk="1" fontAlgn="base" latinLnBrk="0" hangingPunct="0">
              <a:lnSpc>
                <a:spcPct val="100000"/>
              </a:lnSpc>
              <a:spcBef>
                <a:spcPts val="4000"/>
              </a:spcBef>
              <a:spcAft>
                <a:spcPct val="0"/>
              </a:spcAft>
              <a:buClrTx/>
              <a:buSzTx/>
              <a:buFontTx/>
              <a:buNone/>
              <a:tabLst/>
              <a:defRPr/>
            </a:pPr>
            <a:r>
              <a:rPr kumimoji="0" lang="es-ES" altLang="es-ES" sz="2600" b="0" i="0" u="none" strike="noStrike" kern="1200" cap="none" spc="0" normalizeH="0" baseline="0" noProof="0" dirty="0">
                <a:ln>
                  <a:noFill/>
                </a:ln>
                <a:solidFill>
                  <a:srgbClr val="000000"/>
                </a:solidFill>
                <a:effectLst/>
                <a:uLnTx/>
                <a:uFillTx/>
                <a:latin typeface="Helvetica Light" charset="0"/>
                <a:sym typeface="Helvetica Light" charset="0"/>
              </a:rPr>
              <a:t>La aplicación web fue desplegada en un Raspberry Pi Modelo 3B que fungió de punto de acceso </a:t>
            </a:r>
            <a:r>
              <a:rPr kumimoji="0" lang="es-ES" altLang="es-ES" sz="2600" b="0" i="0" u="none" strike="noStrike" kern="1200" cap="none" spc="0" normalizeH="0" baseline="0" noProof="0" dirty="0" err="1">
                <a:ln>
                  <a:noFill/>
                </a:ln>
                <a:solidFill>
                  <a:srgbClr val="000000"/>
                </a:solidFill>
                <a:effectLst/>
                <a:uLnTx/>
                <a:uFillTx/>
                <a:latin typeface="Helvetica Light" charset="0"/>
                <a:sym typeface="Helvetica Light" charset="0"/>
              </a:rPr>
              <a:t>WiFi</a:t>
            </a:r>
            <a:r>
              <a:rPr kumimoji="0" lang="es-ES" altLang="es-ES" sz="2600" b="0" i="0" u="none" strike="noStrike" kern="1200" cap="none" spc="0" normalizeH="0" baseline="0" noProof="0" dirty="0">
                <a:ln>
                  <a:noFill/>
                </a:ln>
                <a:solidFill>
                  <a:srgbClr val="000000"/>
                </a:solidFill>
                <a:effectLst/>
                <a:uLnTx/>
                <a:uFillTx/>
                <a:latin typeface="Helvetica Light" charset="0"/>
                <a:sym typeface="Helvetica Light" charset="0"/>
              </a:rPr>
              <a:t> para los dispositivos. La aplicación Integró un flujo de control, un </a:t>
            </a:r>
            <a:r>
              <a:rPr kumimoji="0" lang="es-ES" altLang="es-ES" sz="2600" b="0" i="0" u="none" strike="noStrike" kern="1200" cap="none" spc="0" normalizeH="0" baseline="0" noProof="0" dirty="0" err="1">
                <a:ln>
                  <a:noFill/>
                </a:ln>
                <a:solidFill>
                  <a:srgbClr val="000000"/>
                </a:solidFill>
                <a:effectLst/>
                <a:uLnTx/>
                <a:uFillTx/>
                <a:latin typeface="Helvetica Light" charset="0"/>
                <a:sym typeface="Helvetica Light" charset="0"/>
              </a:rPr>
              <a:t>dashboard</a:t>
            </a:r>
            <a:r>
              <a:rPr kumimoji="0" lang="es-ES" altLang="es-ES" sz="2600" b="0" i="0" u="none" strike="noStrike" kern="1200" cap="none" spc="0" normalizeH="0" baseline="0" noProof="0" dirty="0">
                <a:ln>
                  <a:noFill/>
                </a:ln>
                <a:solidFill>
                  <a:srgbClr val="000000"/>
                </a:solidFill>
                <a:effectLst/>
                <a:uLnTx/>
                <a:uFillTx/>
                <a:latin typeface="Helvetica Light" charset="0"/>
                <a:sym typeface="Helvetica Light" charset="0"/>
              </a:rPr>
              <a:t> de visualización y una interfaz de control para los dispositivos. Contó con el uso de un usuario administrador de </a:t>
            </a:r>
            <a:r>
              <a:rPr kumimoji="0" lang="es-ES" altLang="es-ES" sz="2600" b="0" i="0" u="none" strike="noStrike" kern="1200" cap="none" spc="0" normalizeH="0" baseline="0" noProof="0" dirty="0" err="1">
                <a:ln>
                  <a:noFill/>
                </a:ln>
                <a:solidFill>
                  <a:srgbClr val="000000"/>
                </a:solidFill>
                <a:effectLst/>
                <a:uLnTx/>
                <a:uFillTx/>
                <a:latin typeface="Helvetica Light" charset="0"/>
                <a:sym typeface="Helvetica Light" charset="0"/>
              </a:rPr>
              <a:t>sistem</a:t>
            </a:r>
            <a:r>
              <a:rPr lang="es-ES" altLang="es-ES" sz="2600" dirty="0"/>
              <a:t>a, así como un usuario con solo roles de visualización de las interfaces.</a:t>
            </a:r>
          </a:p>
          <a:p>
            <a:pPr marL="0" marR="0" lvl="0" indent="0" algn="just" defTabSz="560388" rtl="0" eaLnBrk="1" fontAlgn="base" latinLnBrk="0" hangingPunct="0">
              <a:lnSpc>
                <a:spcPct val="100000"/>
              </a:lnSpc>
              <a:spcBef>
                <a:spcPts val="4000"/>
              </a:spcBef>
              <a:spcAft>
                <a:spcPct val="0"/>
              </a:spcAft>
              <a:buClrTx/>
              <a:buSzTx/>
              <a:buFontTx/>
              <a:buNone/>
              <a:tabLst/>
              <a:defRPr/>
            </a:pPr>
            <a:r>
              <a:rPr kumimoji="0" lang="es-ES" altLang="es-ES" sz="2600" b="0" i="0" u="none" strike="noStrike" kern="1200" cap="none" spc="0" normalizeH="0" baseline="0" noProof="0" dirty="0">
                <a:ln>
                  <a:noFill/>
                </a:ln>
                <a:solidFill>
                  <a:srgbClr val="000000"/>
                </a:solidFill>
                <a:effectLst/>
                <a:uLnTx/>
                <a:uFillTx/>
                <a:latin typeface="Helvetica Light" charset="0"/>
                <a:sym typeface="Helvetica Light" charset="0"/>
              </a:rPr>
              <a:t>Se comprobó que ca</a:t>
            </a:r>
            <a:r>
              <a:rPr lang="es-ES" altLang="es-ES" sz="2600" dirty="0"/>
              <a:t>da herramienta a integrar pudiese cumplir con el </a:t>
            </a:r>
            <a:r>
              <a:rPr lang="es-ES" altLang="es-ES" sz="2600" dirty="0" err="1"/>
              <a:t>proposito</a:t>
            </a:r>
            <a:r>
              <a:rPr lang="es-ES" altLang="es-ES" sz="2600" dirty="0"/>
              <a:t> por la que fue elegida de manera individual y luego se hizo una prueba </a:t>
            </a:r>
            <a:r>
              <a:rPr lang="es-ES" altLang="es-ES" sz="2600" dirty="0" err="1"/>
              <a:t>end</a:t>
            </a:r>
            <a:r>
              <a:rPr lang="es-ES" altLang="es-ES" sz="2600" dirty="0"/>
              <a:t> </a:t>
            </a:r>
            <a:r>
              <a:rPr lang="es-ES" altLang="es-ES" sz="2600" dirty="0" err="1"/>
              <a:t>to</a:t>
            </a:r>
            <a:r>
              <a:rPr lang="es-ES" altLang="es-ES" sz="2600" dirty="0"/>
              <a:t> </a:t>
            </a:r>
            <a:r>
              <a:rPr lang="es-ES" altLang="es-ES" sz="2600" dirty="0" err="1"/>
              <a:t>end</a:t>
            </a:r>
            <a:r>
              <a:rPr lang="es-ES" altLang="es-ES" sz="2600" dirty="0"/>
              <a:t> durante un periodo de cinco meses con la integración realizada en los puntos de interés anteriormente mencionados.</a:t>
            </a:r>
            <a:endParaRPr kumimoji="0" lang="es-ES" altLang="es-ES" sz="2600" b="0" i="0" u="none" strike="noStrike" kern="1200" cap="none" spc="0" normalizeH="0" baseline="0" noProof="0" dirty="0">
              <a:ln>
                <a:noFill/>
              </a:ln>
              <a:solidFill>
                <a:srgbClr val="000000"/>
              </a:solidFill>
              <a:effectLst/>
              <a:uLnTx/>
              <a:uFillTx/>
              <a:latin typeface="Helvetica Light" charset="0"/>
              <a:sym typeface="Helvetica Light" charset="0"/>
            </a:endParaRPr>
          </a:p>
        </p:txBody>
      </p:sp>
      <p:sp>
        <p:nvSpPr>
          <p:cNvPr id="16391" name="AutoShape 6">
            <a:extLst>
              <a:ext uri="{FF2B5EF4-FFF2-40B4-BE49-F238E27FC236}">
                <a16:creationId xmlns:a16="http://schemas.microsoft.com/office/drawing/2014/main" id="{11B8CC09-293F-9CBD-1717-0554F0888496}"/>
              </a:ext>
            </a:extLst>
          </p:cNvPr>
          <p:cNvSpPr>
            <a:spLocks/>
          </p:cNvSpPr>
          <p:nvPr/>
        </p:nvSpPr>
        <p:spPr bwMode="auto">
          <a:xfrm>
            <a:off x="1323975" y="357188"/>
            <a:ext cx="10874375" cy="893762"/>
          </a:xfrm>
          <a:custGeom>
            <a:avLst/>
            <a:gdLst>
              <a:gd name="T0" fmla="*/ 5437188 w 21600"/>
              <a:gd name="T1" fmla="*/ 446881 h 21600"/>
              <a:gd name="T2" fmla="*/ 5437188 w 21600"/>
              <a:gd name="T3" fmla="*/ 446881 h 21600"/>
              <a:gd name="T4" fmla="*/ 5437188 w 21600"/>
              <a:gd name="T5" fmla="*/ 446881 h 21600"/>
              <a:gd name="T6" fmla="*/ 5437188 w 21600"/>
              <a:gd name="T7" fmla="*/ 446881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algn="ctr" defTabSz="379413">
              <a:defRPr sz="3600">
                <a:solidFill>
                  <a:srgbClr val="000000"/>
                </a:solidFill>
                <a:latin typeface="Helvetica Light" charset="0"/>
                <a:ea typeface="Helvetica Light" charset="0"/>
                <a:cs typeface="Helvetica Light" charset="0"/>
                <a:sym typeface="Helvetica Light" charset="0"/>
              </a:defRPr>
            </a:lvl1pPr>
            <a:lvl2pPr marL="742950" indent="-285750" algn="ctr" defTabSz="379413">
              <a:defRPr sz="3600">
                <a:solidFill>
                  <a:srgbClr val="000000"/>
                </a:solidFill>
                <a:latin typeface="Helvetica Light" charset="0"/>
                <a:ea typeface="Helvetica Light" charset="0"/>
                <a:cs typeface="Helvetica Light" charset="0"/>
                <a:sym typeface="Helvetica Light" charset="0"/>
              </a:defRPr>
            </a:lvl2pPr>
            <a:lvl3pPr marL="1143000" indent="-228600" algn="ctr" defTabSz="379413">
              <a:defRPr sz="3600">
                <a:solidFill>
                  <a:srgbClr val="000000"/>
                </a:solidFill>
                <a:latin typeface="Helvetica Light" charset="0"/>
                <a:ea typeface="Helvetica Light" charset="0"/>
                <a:cs typeface="Helvetica Light" charset="0"/>
                <a:sym typeface="Helvetica Light" charset="0"/>
              </a:defRPr>
            </a:lvl3pPr>
            <a:lvl4pPr marL="1600200" indent="-228600" algn="ctr" defTabSz="379413">
              <a:defRPr sz="3600">
                <a:solidFill>
                  <a:srgbClr val="000000"/>
                </a:solidFill>
                <a:latin typeface="Helvetica Light" charset="0"/>
                <a:ea typeface="Helvetica Light" charset="0"/>
                <a:cs typeface="Helvetica Light" charset="0"/>
                <a:sym typeface="Helvetica Light" charset="0"/>
              </a:defRPr>
            </a:lvl4pPr>
            <a:lvl5pPr marL="2057400" indent="-228600" algn="ctr" defTabSz="379413">
              <a:defRPr sz="3600">
                <a:solidFill>
                  <a:srgbClr val="000000"/>
                </a:solidFill>
                <a:latin typeface="Helvetica Light" charset="0"/>
                <a:ea typeface="Helvetica Light" charset="0"/>
                <a:cs typeface="Helvetica Light" charset="0"/>
                <a:sym typeface="Helvetica Light" charset="0"/>
              </a:defRPr>
            </a:lvl5pPr>
            <a:lvl6pPr marL="25146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0" marR="0" lvl="0" indent="0" algn="l" defTabSz="379413" rtl="0" eaLnBrk="1" fontAlgn="base" latinLnBrk="0" hangingPunct="0">
              <a:lnSpc>
                <a:spcPct val="100000"/>
              </a:lnSpc>
              <a:spcBef>
                <a:spcPct val="0"/>
              </a:spcBef>
              <a:spcAft>
                <a:spcPct val="0"/>
              </a:spcAft>
              <a:buClrTx/>
              <a:buSzTx/>
              <a:buFontTx/>
              <a:buNone/>
              <a:tabLst/>
              <a:defRPr/>
            </a:pPr>
            <a:r>
              <a:rPr kumimoji="0" lang="es-ES" altLang="es-ES" sz="5200" b="1" i="0" u="none" strike="noStrike" kern="1200" cap="none" spc="0" normalizeH="0" baseline="0" noProof="0" dirty="0">
                <a:ln>
                  <a:noFill/>
                </a:ln>
                <a:solidFill>
                  <a:srgbClr val="000000"/>
                </a:solidFill>
                <a:effectLst/>
                <a:uLnTx/>
                <a:uFillTx/>
                <a:latin typeface="Helvetica Light" charset="0"/>
                <a:sym typeface="Helvetica Light" charset="0"/>
              </a:rPr>
              <a:t>Entornos de Prueba</a:t>
            </a:r>
          </a:p>
        </p:txBody>
      </p:sp>
      <p:sp>
        <p:nvSpPr>
          <p:cNvPr id="16392" name="AutoShape 7">
            <a:extLst>
              <a:ext uri="{FF2B5EF4-FFF2-40B4-BE49-F238E27FC236}">
                <a16:creationId xmlns:a16="http://schemas.microsoft.com/office/drawing/2014/main" id="{8158E497-2BFF-A00B-870B-A453C03DB4A1}"/>
              </a:ext>
            </a:extLst>
          </p:cNvPr>
          <p:cNvSpPr>
            <a:spLocks/>
          </p:cNvSpPr>
          <p:nvPr/>
        </p:nvSpPr>
        <p:spPr bwMode="auto">
          <a:xfrm>
            <a:off x="1323975" y="1444067"/>
            <a:ext cx="11061700" cy="647700"/>
          </a:xfrm>
          <a:custGeom>
            <a:avLst/>
            <a:gdLst>
              <a:gd name="T0" fmla="*/ 5530850 w 21600"/>
              <a:gd name="T1" fmla="*/ 323850 h 21600"/>
              <a:gd name="T2" fmla="*/ 5530850 w 21600"/>
              <a:gd name="T3" fmla="*/ 323850 h 21600"/>
              <a:gd name="T4" fmla="*/ 5530850 w 21600"/>
              <a:gd name="T5" fmla="*/ 323850 h 21600"/>
              <a:gd name="T6" fmla="*/ 5530850 w 21600"/>
              <a:gd name="T7" fmla="*/ 32385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lvl1pPr algn="ctr">
              <a:defRPr sz="3600">
                <a:solidFill>
                  <a:srgbClr val="000000"/>
                </a:solidFill>
                <a:latin typeface="Helvetica Light" charset="0"/>
                <a:ea typeface="Helvetica Light" charset="0"/>
                <a:cs typeface="Helvetica Light" charset="0"/>
                <a:sym typeface="Helvetica Light" charset="0"/>
              </a:defRPr>
            </a:lvl1pPr>
            <a:lvl2pPr marL="742950" indent="-285750" algn="ctr">
              <a:defRPr sz="3600">
                <a:solidFill>
                  <a:srgbClr val="000000"/>
                </a:solidFill>
                <a:latin typeface="Helvetica Light" charset="0"/>
                <a:ea typeface="Helvetica Light" charset="0"/>
                <a:cs typeface="Helvetica Light" charset="0"/>
                <a:sym typeface="Helvetica Light" charset="0"/>
              </a:defRPr>
            </a:lvl2pPr>
            <a:lvl3pPr marL="1143000" indent="-228600" algn="ctr">
              <a:defRPr sz="3600">
                <a:solidFill>
                  <a:srgbClr val="000000"/>
                </a:solidFill>
                <a:latin typeface="Helvetica Light" charset="0"/>
                <a:ea typeface="Helvetica Light" charset="0"/>
                <a:cs typeface="Helvetica Light" charset="0"/>
                <a:sym typeface="Helvetica Light" charset="0"/>
              </a:defRPr>
            </a:lvl3pPr>
            <a:lvl4pPr marL="1600200" indent="-228600" algn="ctr">
              <a:defRPr sz="3600">
                <a:solidFill>
                  <a:srgbClr val="000000"/>
                </a:solidFill>
                <a:latin typeface="Helvetica Light" charset="0"/>
                <a:ea typeface="Helvetica Light" charset="0"/>
                <a:cs typeface="Helvetica Light" charset="0"/>
                <a:sym typeface="Helvetica Light" charset="0"/>
              </a:defRPr>
            </a:lvl4pPr>
            <a:lvl5pPr marL="2057400" indent="-228600" algn="ctr">
              <a:defRPr sz="3600">
                <a:solidFill>
                  <a:srgbClr val="000000"/>
                </a:solidFill>
                <a:latin typeface="Helvetica Light" charset="0"/>
                <a:ea typeface="Helvetica Light" charset="0"/>
                <a:cs typeface="Helvetica Light" charset="0"/>
                <a:sym typeface="Helvetica Light" charset="0"/>
              </a:defRPr>
            </a:lvl5pPr>
            <a:lvl6pPr marL="25146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0" marR="0" lvl="0" indent="0" algn="just" defTabSz="584200" rtl="0" eaLnBrk="1" fontAlgn="base" latinLnBrk="0" hangingPunct="0">
              <a:lnSpc>
                <a:spcPct val="100000"/>
              </a:lnSpc>
              <a:spcBef>
                <a:spcPct val="0"/>
              </a:spcBef>
              <a:spcAft>
                <a:spcPct val="0"/>
              </a:spcAft>
              <a:buClrTx/>
              <a:buSzTx/>
              <a:buFontTx/>
              <a:buNone/>
              <a:tabLst/>
              <a:defRPr/>
            </a:pPr>
            <a:r>
              <a:rPr kumimoji="0" lang="es-ES" altLang="es-ES" sz="3200" b="0" i="0" u="none" strike="noStrike" kern="1200" cap="none" spc="0" normalizeH="0" baseline="0" noProof="0" dirty="0">
                <a:ln>
                  <a:noFill/>
                </a:ln>
                <a:solidFill>
                  <a:srgbClr val="000000"/>
                </a:solidFill>
                <a:effectLst/>
                <a:uLnTx/>
                <a:uFillTx/>
                <a:latin typeface="Helvetica Light" charset="0"/>
                <a:sym typeface="Helvetica Light" charset="0"/>
              </a:rPr>
              <a:t>Entorno de prueba para </a:t>
            </a:r>
            <a:r>
              <a:rPr lang="es-ES" altLang="es-ES" sz="3200" dirty="0"/>
              <a:t>software HAMACA</a:t>
            </a:r>
            <a:endParaRPr kumimoji="0" lang="es-ES" altLang="es-ES" sz="3200" b="0" i="0" u="none" strike="noStrike" kern="1200" cap="none" spc="0" normalizeH="0" baseline="0" noProof="0" dirty="0">
              <a:ln>
                <a:noFill/>
              </a:ln>
              <a:solidFill>
                <a:srgbClr val="000000"/>
              </a:solidFill>
              <a:effectLst/>
              <a:uLnTx/>
              <a:uFillTx/>
              <a:latin typeface="Helvetica Light" charset="0"/>
              <a:sym typeface="Helvetica Light" charset="0"/>
            </a:endParaRPr>
          </a:p>
        </p:txBody>
      </p:sp>
    </p:spTree>
    <p:extLst>
      <p:ext uri="{BB962C8B-B14F-4D97-AF65-F5344CB8AC3E}">
        <p14:creationId xmlns:p14="http://schemas.microsoft.com/office/powerpoint/2010/main" val="1388310842"/>
      </p:ext>
    </p:extLst>
  </p:cSld>
  <p:clrMapOvr>
    <a:masterClrMapping/>
  </p:clrMapOvr>
  <p:transition spd="med">
    <p:push/>
  </p:transition>
</p:sld>
</file>

<file path=ppt/slides/slide3.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305EAE1-87BF-5C05-E22B-478741EBE914}"/>
              </a:ext>
            </a:extLst>
          </p:cNvPr>
          <p:cNvSpPr/>
          <p:nvPr/>
        </p:nvSpPr>
        <p:spPr bwMode="auto">
          <a:xfrm>
            <a:off x="11644325" y="9485312"/>
            <a:ext cx="1360475" cy="240853"/>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50800" tIns="50800" rIns="50800" bIns="50800" numCol="1" rtlCol="0" anchor="ctr" anchorCtr="0" compatLnSpc="1">
            <a:prstTxWarp prst="textNoShape">
              <a:avLst/>
            </a:prstTxWarp>
          </a:bodyPr>
          <a:lstStyle/>
          <a:p>
            <a:pPr marL="228600" marR="0" indent="0" algn="ctr" defTabSz="584200" rtl="0" eaLnBrk="1" fontAlgn="base" latinLnBrk="0" hangingPunct="0">
              <a:lnSpc>
                <a:spcPct val="100000"/>
              </a:lnSpc>
              <a:spcBef>
                <a:spcPct val="0"/>
              </a:spcBef>
              <a:spcAft>
                <a:spcPct val="0"/>
              </a:spcAft>
              <a:buClrTx/>
              <a:buSzTx/>
              <a:buFontTx/>
              <a:buNone/>
              <a:tabLst/>
            </a:pPr>
            <a:endParaRPr kumimoji="0" lang="es-ES" sz="3600" b="0" i="0" u="none" strike="noStrike" cap="none" normalizeH="0" baseline="0">
              <a:ln>
                <a:noFill/>
              </a:ln>
              <a:solidFill>
                <a:srgbClr val="000000"/>
              </a:solidFill>
              <a:effectLst/>
              <a:latin typeface="Helvetica Light" charset="0"/>
              <a:ea typeface="Helvetica Light" charset="0"/>
              <a:cs typeface="Helvetica Light" charset="0"/>
              <a:sym typeface="Helvetica Light" charset="0"/>
            </a:endParaRPr>
          </a:p>
        </p:txBody>
      </p:sp>
      <p:sp>
        <p:nvSpPr>
          <p:cNvPr id="6146" name="Rectangle 1">
            <a:extLst>
              <a:ext uri="{FF2B5EF4-FFF2-40B4-BE49-F238E27FC236}">
                <a16:creationId xmlns:a16="http://schemas.microsoft.com/office/drawing/2014/main" id="{53A76D07-442E-231E-1DE8-B76F8649D266}"/>
              </a:ext>
            </a:extLst>
          </p:cNvPr>
          <p:cNvSpPr>
            <a:spLocks noGrp="1"/>
          </p:cNvSpPr>
          <p:nvPr>
            <p:ph type="body" idx="1"/>
          </p:nvPr>
        </p:nvSpPr>
        <p:spPr>
          <a:xfrm>
            <a:off x="1831977" y="1810048"/>
            <a:ext cx="10359056" cy="6284913"/>
          </a:xfrm>
        </p:spPr>
        <p:txBody>
          <a:bodyPr anchor="t"/>
          <a:lstStyle/>
          <a:p>
            <a:pPr marL="342900" indent="-342900" defTabSz="466725" eaLnBrk="1">
              <a:spcBef>
                <a:spcPts val="1200"/>
              </a:spcBef>
              <a:buSzPct val="75000"/>
              <a:buFont typeface="Courier New" panose="02070309020205020404" pitchFamily="49" charset="0"/>
              <a:buChar char="o"/>
            </a:pPr>
            <a:r>
              <a:rPr lang="es-ES" altLang="es-ES" sz="2400" b="1" dirty="0"/>
              <a:t>Marco Aplicativo</a:t>
            </a:r>
          </a:p>
          <a:p>
            <a:pPr marL="733425" lvl="2" indent="-276225" defTabSz="466725" eaLnBrk="1">
              <a:spcBef>
                <a:spcPts val="1200"/>
              </a:spcBef>
              <a:buSzPct val="75000"/>
              <a:buFontTx/>
              <a:buChar char="•"/>
            </a:pPr>
            <a:r>
              <a:rPr lang="es-ES" altLang="es-ES" sz="2400" dirty="0"/>
              <a:t>Prototipos de Dispositivos IoT.</a:t>
            </a:r>
          </a:p>
          <a:p>
            <a:pPr marL="733425" lvl="2" indent="-276225" defTabSz="466725" eaLnBrk="1">
              <a:spcBef>
                <a:spcPts val="1200"/>
              </a:spcBef>
              <a:buSzPct val="75000"/>
              <a:buFontTx/>
              <a:buChar char="•"/>
            </a:pPr>
            <a:r>
              <a:rPr lang="es-ES" altLang="es-ES" sz="2400" dirty="0"/>
              <a:t>Herramienta de Automatización, Monitoreo y Análisis de Componentes y Artefactos.</a:t>
            </a:r>
          </a:p>
          <a:p>
            <a:pPr marL="733425" lvl="2" indent="-276225" defTabSz="466725" eaLnBrk="1">
              <a:spcBef>
                <a:spcPts val="1200"/>
              </a:spcBef>
              <a:buSzPct val="75000"/>
              <a:buFontTx/>
              <a:buChar char="•"/>
            </a:pPr>
            <a:r>
              <a:rPr lang="es-ES" altLang="es-ES" sz="2400" dirty="0"/>
              <a:t>Resultados.</a:t>
            </a:r>
          </a:p>
          <a:p>
            <a:pPr marL="342900" indent="-342900" defTabSz="466725" eaLnBrk="1">
              <a:spcBef>
                <a:spcPts val="1200"/>
              </a:spcBef>
              <a:buSzPct val="75000"/>
              <a:buFont typeface="Courier New" panose="02070309020205020404" pitchFamily="49" charset="0"/>
              <a:buChar char="o"/>
            </a:pPr>
            <a:r>
              <a:rPr lang="es-ES" altLang="es-ES" sz="2400" b="1" dirty="0"/>
              <a:t>Conclusiones</a:t>
            </a:r>
          </a:p>
          <a:p>
            <a:pPr marL="342900" indent="-342900" defTabSz="466725" eaLnBrk="1">
              <a:spcBef>
                <a:spcPts val="1200"/>
              </a:spcBef>
              <a:buSzPct val="75000"/>
              <a:buFont typeface="Courier New" panose="02070309020205020404" pitchFamily="49" charset="0"/>
              <a:buChar char="o"/>
            </a:pPr>
            <a:r>
              <a:rPr lang="es-ES" altLang="es-ES" sz="2400" b="1" dirty="0"/>
              <a:t>Trabajos Futuros</a:t>
            </a:r>
          </a:p>
          <a:p>
            <a:pPr marL="342900" indent="-342900" defTabSz="466725" eaLnBrk="1">
              <a:spcBef>
                <a:spcPts val="1200"/>
              </a:spcBef>
              <a:buSzPct val="75000"/>
              <a:buFont typeface="Courier New" panose="02070309020205020404" pitchFamily="49" charset="0"/>
              <a:buChar char="o"/>
            </a:pPr>
            <a:r>
              <a:rPr lang="es-ES" altLang="es-ES" sz="2400" b="1" dirty="0"/>
              <a:t>Referencias</a:t>
            </a:r>
          </a:p>
        </p:txBody>
      </p:sp>
      <p:pic>
        <p:nvPicPr>
          <p:cNvPr id="6147" name="Picture 2">
            <a:extLst>
              <a:ext uri="{FF2B5EF4-FFF2-40B4-BE49-F238E27FC236}">
                <a16:creationId xmlns:a16="http://schemas.microsoft.com/office/drawing/2014/main" id="{1483C12A-B373-12A7-E208-3DC8F87C81C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651875" y="8516938"/>
            <a:ext cx="1087438" cy="1108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6148" name="Picture 3">
            <a:extLst>
              <a:ext uri="{FF2B5EF4-FFF2-40B4-BE49-F238E27FC236}">
                <a16:creationId xmlns:a16="http://schemas.microsoft.com/office/drawing/2014/main" id="{F0539C56-83E5-E17A-557E-25DE9E4CDF72}"/>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0218738" y="8516938"/>
            <a:ext cx="1016000" cy="1108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6149" name="Picture 4">
            <a:extLst>
              <a:ext uri="{FF2B5EF4-FFF2-40B4-BE49-F238E27FC236}">
                <a16:creationId xmlns:a16="http://schemas.microsoft.com/office/drawing/2014/main" id="{7C1CC3DF-B381-DFC1-C37D-AA8B26DBFFB8}"/>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1714163" y="8562975"/>
            <a:ext cx="1016000" cy="1016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50" name="AutoShape 5">
            <a:extLst>
              <a:ext uri="{FF2B5EF4-FFF2-40B4-BE49-F238E27FC236}">
                <a16:creationId xmlns:a16="http://schemas.microsoft.com/office/drawing/2014/main" id="{128290F5-0244-50EE-CF45-30BF9929C246}"/>
              </a:ext>
            </a:extLst>
          </p:cNvPr>
          <p:cNvSpPr>
            <a:spLocks/>
          </p:cNvSpPr>
          <p:nvPr/>
        </p:nvSpPr>
        <p:spPr bwMode="auto">
          <a:xfrm>
            <a:off x="6373813" y="9251950"/>
            <a:ext cx="242887" cy="381000"/>
          </a:xfrm>
          <a:custGeom>
            <a:avLst/>
            <a:gdLst>
              <a:gd name="T0" fmla="*/ 121444 w 21600"/>
              <a:gd name="T1" fmla="*/ 190500 h 21600"/>
              <a:gd name="T2" fmla="*/ 121444 w 21600"/>
              <a:gd name="T3" fmla="*/ 190500 h 21600"/>
              <a:gd name="T4" fmla="*/ 121444 w 21600"/>
              <a:gd name="T5" fmla="*/ 190500 h 21600"/>
              <a:gd name="T6" fmla="*/ 121444 w 21600"/>
              <a:gd name="T7" fmla="*/ 19050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lgn="ctr">
              <a:defRPr sz="3600">
                <a:solidFill>
                  <a:srgbClr val="000000"/>
                </a:solidFill>
                <a:latin typeface="Helvetica Light" charset="0"/>
                <a:ea typeface="Helvetica Light" charset="0"/>
                <a:cs typeface="Helvetica Light" charset="0"/>
                <a:sym typeface="Helvetica Light" charset="0"/>
              </a:defRPr>
            </a:lvl1pPr>
            <a:lvl2pPr marL="742950" indent="-285750" algn="ctr">
              <a:defRPr sz="3600">
                <a:solidFill>
                  <a:srgbClr val="000000"/>
                </a:solidFill>
                <a:latin typeface="Helvetica Light" charset="0"/>
                <a:ea typeface="Helvetica Light" charset="0"/>
                <a:cs typeface="Helvetica Light" charset="0"/>
                <a:sym typeface="Helvetica Light" charset="0"/>
              </a:defRPr>
            </a:lvl2pPr>
            <a:lvl3pPr marL="1143000" indent="-228600" algn="ctr">
              <a:defRPr sz="3600">
                <a:solidFill>
                  <a:srgbClr val="000000"/>
                </a:solidFill>
                <a:latin typeface="Helvetica Light" charset="0"/>
                <a:ea typeface="Helvetica Light" charset="0"/>
                <a:cs typeface="Helvetica Light" charset="0"/>
                <a:sym typeface="Helvetica Light" charset="0"/>
              </a:defRPr>
            </a:lvl3pPr>
            <a:lvl4pPr marL="1600200" indent="-228600" algn="ctr">
              <a:defRPr sz="3600">
                <a:solidFill>
                  <a:srgbClr val="000000"/>
                </a:solidFill>
                <a:latin typeface="Helvetica Light" charset="0"/>
                <a:ea typeface="Helvetica Light" charset="0"/>
                <a:cs typeface="Helvetica Light" charset="0"/>
                <a:sym typeface="Helvetica Light" charset="0"/>
              </a:defRPr>
            </a:lvl4pPr>
            <a:lvl5pPr marL="2057400" indent="-228600" algn="ctr">
              <a:defRPr sz="3600">
                <a:solidFill>
                  <a:srgbClr val="000000"/>
                </a:solidFill>
                <a:latin typeface="Helvetica Light" charset="0"/>
                <a:ea typeface="Helvetica Light" charset="0"/>
                <a:cs typeface="Helvetica Light" charset="0"/>
                <a:sym typeface="Helvetica Light" charset="0"/>
              </a:defRPr>
            </a:lvl5pPr>
            <a:lvl6pPr marL="25146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0" marR="0" lvl="0" indent="0" algn="ctr" defTabSz="584200" rtl="0" eaLnBrk="1" fontAlgn="base" latinLnBrk="0" hangingPunct="0">
              <a:lnSpc>
                <a:spcPct val="100000"/>
              </a:lnSpc>
              <a:spcBef>
                <a:spcPct val="0"/>
              </a:spcBef>
              <a:spcAft>
                <a:spcPct val="0"/>
              </a:spcAft>
              <a:buClrTx/>
              <a:buSzTx/>
              <a:buFontTx/>
              <a:buNone/>
              <a:tabLst/>
              <a:defRPr/>
            </a:pPr>
            <a:fld id="{FF856EA4-EFF0-4DB2-A7FC-F0C6E269AC72}" type="slidenum">
              <a:rPr kumimoji="0" lang="es-ES" altLang="es-ES" sz="1800" b="0" i="0" u="none" strike="noStrike" kern="1200" cap="none" spc="0" normalizeH="0" baseline="0" noProof="0" smtClean="0">
                <a:ln>
                  <a:noFill/>
                </a:ln>
                <a:solidFill>
                  <a:srgbClr val="000000"/>
                </a:solidFill>
                <a:effectLst/>
                <a:uLnTx/>
                <a:uFillTx/>
                <a:latin typeface="Helvetica Light" charset="0"/>
                <a:sym typeface="Helvetica Light" charset="0"/>
              </a:rPr>
              <a:pPr marL="0" marR="0" lvl="0" indent="0" algn="ctr" defTabSz="584200" rtl="0" eaLnBrk="1" fontAlgn="base" latinLnBrk="0" hangingPunct="0">
                <a:lnSpc>
                  <a:spcPct val="100000"/>
                </a:lnSpc>
                <a:spcBef>
                  <a:spcPct val="0"/>
                </a:spcBef>
                <a:spcAft>
                  <a:spcPct val="0"/>
                </a:spcAft>
                <a:buClrTx/>
                <a:buSzTx/>
                <a:buFontTx/>
                <a:buNone/>
                <a:tabLst/>
                <a:defRPr/>
              </a:pPr>
              <a:t>3</a:t>
            </a:fld>
            <a:endParaRPr kumimoji="0" lang="es-ES" altLang="es-ES" sz="3600" b="0" i="0" u="none" strike="noStrike" kern="1200" cap="none" spc="0" normalizeH="0" baseline="0" noProof="0">
              <a:ln>
                <a:noFill/>
              </a:ln>
              <a:solidFill>
                <a:srgbClr val="000000"/>
              </a:solidFill>
              <a:effectLst/>
              <a:uLnTx/>
              <a:uFillTx/>
              <a:latin typeface="Helvetica Light" charset="0"/>
              <a:sym typeface="Helvetica Light" charset="0"/>
            </a:endParaRPr>
          </a:p>
        </p:txBody>
      </p:sp>
      <p:sp>
        <p:nvSpPr>
          <p:cNvPr id="6151" name="AutoShape 6">
            <a:extLst>
              <a:ext uri="{FF2B5EF4-FFF2-40B4-BE49-F238E27FC236}">
                <a16:creationId xmlns:a16="http://schemas.microsoft.com/office/drawing/2014/main" id="{20487326-07D6-A124-3054-2D1222147B8F}"/>
              </a:ext>
            </a:extLst>
          </p:cNvPr>
          <p:cNvSpPr>
            <a:spLocks/>
          </p:cNvSpPr>
          <p:nvPr/>
        </p:nvSpPr>
        <p:spPr bwMode="auto">
          <a:xfrm>
            <a:off x="1831976" y="449859"/>
            <a:ext cx="10874375" cy="892175"/>
          </a:xfrm>
          <a:custGeom>
            <a:avLst/>
            <a:gdLst>
              <a:gd name="T0" fmla="*/ 5437188 w 21600"/>
              <a:gd name="T1" fmla="*/ 446087 h 21600"/>
              <a:gd name="T2" fmla="*/ 5437188 w 21600"/>
              <a:gd name="T3" fmla="*/ 446087 h 21600"/>
              <a:gd name="T4" fmla="*/ 5437188 w 21600"/>
              <a:gd name="T5" fmla="*/ 446087 h 21600"/>
              <a:gd name="T6" fmla="*/ 5437188 w 21600"/>
              <a:gd name="T7" fmla="*/ 446087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algn="ctr" defTabSz="379413">
              <a:defRPr sz="3600">
                <a:solidFill>
                  <a:srgbClr val="000000"/>
                </a:solidFill>
                <a:latin typeface="Helvetica Light" charset="0"/>
                <a:ea typeface="Helvetica Light" charset="0"/>
                <a:cs typeface="Helvetica Light" charset="0"/>
                <a:sym typeface="Helvetica Light" charset="0"/>
              </a:defRPr>
            </a:lvl1pPr>
            <a:lvl2pPr marL="742950" indent="-285750" algn="ctr" defTabSz="379413">
              <a:defRPr sz="3600">
                <a:solidFill>
                  <a:srgbClr val="000000"/>
                </a:solidFill>
                <a:latin typeface="Helvetica Light" charset="0"/>
                <a:ea typeface="Helvetica Light" charset="0"/>
                <a:cs typeface="Helvetica Light" charset="0"/>
                <a:sym typeface="Helvetica Light" charset="0"/>
              </a:defRPr>
            </a:lvl2pPr>
            <a:lvl3pPr marL="1143000" indent="-228600" algn="ctr" defTabSz="379413">
              <a:defRPr sz="3600">
                <a:solidFill>
                  <a:srgbClr val="000000"/>
                </a:solidFill>
                <a:latin typeface="Helvetica Light" charset="0"/>
                <a:ea typeface="Helvetica Light" charset="0"/>
                <a:cs typeface="Helvetica Light" charset="0"/>
                <a:sym typeface="Helvetica Light" charset="0"/>
              </a:defRPr>
            </a:lvl3pPr>
            <a:lvl4pPr marL="1600200" indent="-228600" algn="ctr" defTabSz="379413">
              <a:defRPr sz="3600">
                <a:solidFill>
                  <a:srgbClr val="000000"/>
                </a:solidFill>
                <a:latin typeface="Helvetica Light" charset="0"/>
                <a:ea typeface="Helvetica Light" charset="0"/>
                <a:cs typeface="Helvetica Light" charset="0"/>
                <a:sym typeface="Helvetica Light" charset="0"/>
              </a:defRPr>
            </a:lvl4pPr>
            <a:lvl5pPr marL="2057400" indent="-228600" algn="ctr" defTabSz="379413">
              <a:defRPr sz="3600">
                <a:solidFill>
                  <a:srgbClr val="000000"/>
                </a:solidFill>
                <a:latin typeface="Helvetica Light" charset="0"/>
                <a:ea typeface="Helvetica Light" charset="0"/>
                <a:cs typeface="Helvetica Light" charset="0"/>
                <a:sym typeface="Helvetica Light" charset="0"/>
              </a:defRPr>
            </a:lvl5pPr>
            <a:lvl6pPr marL="25146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0" marR="0" lvl="0" indent="0" algn="just" defTabSz="379413" rtl="0" eaLnBrk="1" fontAlgn="base" latinLnBrk="0" hangingPunct="0">
              <a:lnSpc>
                <a:spcPct val="100000"/>
              </a:lnSpc>
              <a:spcBef>
                <a:spcPct val="0"/>
              </a:spcBef>
              <a:spcAft>
                <a:spcPct val="0"/>
              </a:spcAft>
              <a:buClrTx/>
              <a:buSzTx/>
              <a:buFontTx/>
              <a:buNone/>
              <a:tabLst/>
              <a:defRPr/>
            </a:pPr>
            <a:r>
              <a:rPr kumimoji="0" lang="es-ES" altLang="es-ES" sz="5200" b="1" i="0" u="none" strike="noStrike" kern="1200" cap="none" spc="0" normalizeH="0" baseline="0" noProof="0" dirty="0">
                <a:ln>
                  <a:noFill/>
                </a:ln>
                <a:solidFill>
                  <a:srgbClr val="000000"/>
                </a:solidFill>
                <a:effectLst/>
                <a:uLnTx/>
                <a:uFillTx/>
                <a:latin typeface="Helvetica Light" charset="0"/>
                <a:sym typeface="Helvetica Light" charset="0"/>
              </a:rPr>
              <a:t>Agenda</a:t>
            </a:r>
            <a:endParaRPr kumimoji="0" lang="es-ES" altLang="es-ES" sz="3600" b="0" i="0" u="none" strike="noStrike" kern="1200" cap="none" spc="0" normalizeH="0" baseline="0" noProof="0" dirty="0">
              <a:ln>
                <a:noFill/>
              </a:ln>
              <a:solidFill>
                <a:srgbClr val="000000"/>
              </a:solidFill>
              <a:effectLst/>
              <a:uLnTx/>
              <a:uFillTx/>
              <a:latin typeface="Helvetica Light" charset="0"/>
              <a:sym typeface="Helvetica Light" charset="0"/>
            </a:endParaRPr>
          </a:p>
        </p:txBody>
      </p:sp>
    </p:spTree>
    <p:extLst>
      <p:ext uri="{BB962C8B-B14F-4D97-AF65-F5344CB8AC3E}">
        <p14:creationId xmlns:p14="http://schemas.microsoft.com/office/powerpoint/2010/main" val="395581851"/>
      </p:ext>
    </p:extLst>
  </p:cSld>
  <p:clrMapOvr>
    <a:masterClrMapping/>
  </p:clrMapOvr>
  <p:transition spd="slow">
    <p:dissolve/>
  </p:transition>
</p:sld>
</file>

<file path=ppt/slides/slide30.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651ACFA-B4C6-6E44-E973-FC653710F9D8}"/>
              </a:ext>
            </a:extLst>
          </p:cNvPr>
          <p:cNvSpPr/>
          <p:nvPr/>
        </p:nvSpPr>
        <p:spPr bwMode="auto">
          <a:xfrm>
            <a:off x="11644325" y="9485312"/>
            <a:ext cx="1360475" cy="240853"/>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50800" tIns="50800" rIns="50800" bIns="50800" numCol="1" rtlCol="0" anchor="ctr" anchorCtr="0" compatLnSpc="1">
            <a:prstTxWarp prst="textNoShape">
              <a:avLst/>
            </a:prstTxWarp>
          </a:bodyPr>
          <a:lstStyle/>
          <a:p>
            <a:pPr marL="228600" marR="0" indent="0" algn="ctr" defTabSz="584200" rtl="0" eaLnBrk="1" fontAlgn="base" latinLnBrk="0" hangingPunct="0">
              <a:lnSpc>
                <a:spcPct val="100000"/>
              </a:lnSpc>
              <a:spcBef>
                <a:spcPct val="0"/>
              </a:spcBef>
              <a:spcAft>
                <a:spcPct val="0"/>
              </a:spcAft>
              <a:buClrTx/>
              <a:buSzTx/>
              <a:buFontTx/>
              <a:buNone/>
              <a:tabLst/>
            </a:pPr>
            <a:endParaRPr kumimoji="0" lang="es-ES" sz="3600" b="0" i="0" u="none" strike="noStrike" cap="none" normalizeH="0" baseline="0">
              <a:ln>
                <a:noFill/>
              </a:ln>
              <a:solidFill>
                <a:srgbClr val="000000"/>
              </a:solidFill>
              <a:effectLst/>
              <a:latin typeface="Helvetica Light" charset="0"/>
              <a:ea typeface="Helvetica Light" charset="0"/>
              <a:cs typeface="Helvetica Light" charset="0"/>
              <a:sym typeface="Helvetica Light" charset="0"/>
            </a:endParaRPr>
          </a:p>
        </p:txBody>
      </p:sp>
      <p:sp>
        <p:nvSpPr>
          <p:cNvPr id="7170" name="AutoShape 1">
            <a:extLst>
              <a:ext uri="{FF2B5EF4-FFF2-40B4-BE49-F238E27FC236}">
                <a16:creationId xmlns:a16="http://schemas.microsoft.com/office/drawing/2014/main" id="{3AA2C755-91FC-D8AB-F6D8-A2AE371159C1}"/>
              </a:ext>
            </a:extLst>
          </p:cNvPr>
          <p:cNvSpPr>
            <a:spLocks/>
          </p:cNvSpPr>
          <p:nvPr/>
        </p:nvSpPr>
        <p:spPr bwMode="auto">
          <a:xfrm>
            <a:off x="6294090" y="9261351"/>
            <a:ext cx="416619" cy="363662"/>
          </a:xfrm>
          <a:custGeom>
            <a:avLst/>
            <a:gdLst>
              <a:gd name="T0" fmla="*/ 121444 w 21600"/>
              <a:gd name="T1" fmla="*/ 190500 h 21600"/>
              <a:gd name="T2" fmla="*/ 121444 w 21600"/>
              <a:gd name="T3" fmla="*/ 190500 h 21600"/>
              <a:gd name="T4" fmla="*/ 121444 w 21600"/>
              <a:gd name="T5" fmla="*/ 190500 h 21600"/>
              <a:gd name="T6" fmla="*/ 121444 w 21600"/>
              <a:gd name="T7" fmla="*/ 19050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lgn="ctr">
              <a:defRPr sz="3600">
                <a:solidFill>
                  <a:srgbClr val="000000"/>
                </a:solidFill>
                <a:latin typeface="Helvetica Light" charset="0"/>
                <a:ea typeface="Helvetica Light" charset="0"/>
                <a:cs typeface="Helvetica Light" charset="0"/>
                <a:sym typeface="Helvetica Light" charset="0"/>
              </a:defRPr>
            </a:lvl1pPr>
            <a:lvl2pPr marL="742950" indent="-285750" algn="ctr">
              <a:defRPr sz="3600">
                <a:solidFill>
                  <a:srgbClr val="000000"/>
                </a:solidFill>
                <a:latin typeface="Helvetica Light" charset="0"/>
                <a:ea typeface="Helvetica Light" charset="0"/>
                <a:cs typeface="Helvetica Light" charset="0"/>
                <a:sym typeface="Helvetica Light" charset="0"/>
              </a:defRPr>
            </a:lvl2pPr>
            <a:lvl3pPr marL="1143000" indent="-228600" algn="ctr">
              <a:defRPr sz="3600">
                <a:solidFill>
                  <a:srgbClr val="000000"/>
                </a:solidFill>
                <a:latin typeface="Helvetica Light" charset="0"/>
                <a:ea typeface="Helvetica Light" charset="0"/>
                <a:cs typeface="Helvetica Light" charset="0"/>
                <a:sym typeface="Helvetica Light" charset="0"/>
              </a:defRPr>
            </a:lvl3pPr>
            <a:lvl4pPr marL="1600200" indent="-228600" algn="ctr">
              <a:defRPr sz="3600">
                <a:solidFill>
                  <a:srgbClr val="000000"/>
                </a:solidFill>
                <a:latin typeface="Helvetica Light" charset="0"/>
                <a:ea typeface="Helvetica Light" charset="0"/>
                <a:cs typeface="Helvetica Light" charset="0"/>
                <a:sym typeface="Helvetica Light" charset="0"/>
              </a:defRPr>
            </a:lvl4pPr>
            <a:lvl5pPr marL="2057400" indent="-228600" algn="ctr">
              <a:defRPr sz="3600">
                <a:solidFill>
                  <a:srgbClr val="000000"/>
                </a:solidFill>
                <a:latin typeface="Helvetica Light" charset="0"/>
                <a:ea typeface="Helvetica Light" charset="0"/>
                <a:cs typeface="Helvetica Light" charset="0"/>
                <a:sym typeface="Helvetica Light" charset="0"/>
              </a:defRPr>
            </a:lvl5pPr>
            <a:lvl6pPr marL="25146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0" marR="0" lvl="0" indent="0" algn="ctr" defTabSz="584200" rtl="0" eaLnBrk="1" fontAlgn="base" latinLnBrk="0" hangingPunct="0">
              <a:lnSpc>
                <a:spcPct val="100000"/>
              </a:lnSpc>
              <a:spcBef>
                <a:spcPct val="0"/>
              </a:spcBef>
              <a:spcAft>
                <a:spcPct val="0"/>
              </a:spcAft>
              <a:buClrTx/>
              <a:buSzTx/>
              <a:buFontTx/>
              <a:buNone/>
              <a:tabLst/>
              <a:defRPr/>
            </a:pPr>
            <a:fld id="{0ED7FD56-378F-4E30-B59B-0CB3F21245E7}" type="slidenum">
              <a:rPr kumimoji="0" lang="es-ES" altLang="es-ES" sz="1800" b="0" i="0" u="none" strike="noStrike" kern="1200" cap="none" spc="0" normalizeH="0" baseline="0" noProof="0" smtClean="0">
                <a:ln>
                  <a:noFill/>
                </a:ln>
                <a:solidFill>
                  <a:srgbClr val="000000"/>
                </a:solidFill>
                <a:effectLst/>
                <a:uLnTx/>
                <a:uFillTx/>
                <a:latin typeface="Helvetica Light" charset="0"/>
                <a:sym typeface="Helvetica Light" charset="0"/>
              </a:rPr>
              <a:pPr marL="0" marR="0" lvl="0" indent="0" algn="ctr" defTabSz="584200" rtl="0" eaLnBrk="1" fontAlgn="base" latinLnBrk="0" hangingPunct="0">
                <a:lnSpc>
                  <a:spcPct val="100000"/>
                </a:lnSpc>
                <a:spcBef>
                  <a:spcPct val="0"/>
                </a:spcBef>
                <a:spcAft>
                  <a:spcPct val="0"/>
                </a:spcAft>
                <a:buClrTx/>
                <a:buSzTx/>
                <a:buFontTx/>
                <a:buNone/>
                <a:tabLst/>
                <a:defRPr/>
              </a:pPr>
              <a:t>30</a:t>
            </a:fld>
            <a:endParaRPr kumimoji="0" lang="es-ES" altLang="es-ES" sz="3600" b="0" i="0" u="none" strike="noStrike" kern="1200" cap="none" spc="0" normalizeH="0" baseline="0" noProof="0" dirty="0">
              <a:ln>
                <a:noFill/>
              </a:ln>
              <a:solidFill>
                <a:srgbClr val="000000"/>
              </a:solidFill>
              <a:effectLst/>
              <a:uLnTx/>
              <a:uFillTx/>
              <a:latin typeface="Helvetica Light" charset="0"/>
              <a:sym typeface="Helvetica Light" charset="0"/>
            </a:endParaRPr>
          </a:p>
        </p:txBody>
      </p:sp>
      <p:pic>
        <p:nvPicPr>
          <p:cNvPr id="7172" name="Picture 3">
            <a:extLst>
              <a:ext uri="{FF2B5EF4-FFF2-40B4-BE49-F238E27FC236}">
                <a16:creationId xmlns:a16="http://schemas.microsoft.com/office/drawing/2014/main" id="{94DE381D-0C9C-37FA-4413-F39F8DD9B0A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651875" y="8516938"/>
            <a:ext cx="1087438" cy="1108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173" name="Picture 4">
            <a:extLst>
              <a:ext uri="{FF2B5EF4-FFF2-40B4-BE49-F238E27FC236}">
                <a16:creationId xmlns:a16="http://schemas.microsoft.com/office/drawing/2014/main" id="{152C6614-1AF2-B9B0-44AD-54BE8D037BA2}"/>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218738" y="8516938"/>
            <a:ext cx="1016000" cy="1108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174" name="Picture 5">
            <a:extLst>
              <a:ext uri="{FF2B5EF4-FFF2-40B4-BE49-F238E27FC236}">
                <a16:creationId xmlns:a16="http://schemas.microsoft.com/office/drawing/2014/main" id="{35347457-0E65-1156-13AC-1BD29651D424}"/>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1714163" y="8562975"/>
            <a:ext cx="1016000" cy="1016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5" name="AutoShape 2">
            <a:extLst>
              <a:ext uri="{FF2B5EF4-FFF2-40B4-BE49-F238E27FC236}">
                <a16:creationId xmlns:a16="http://schemas.microsoft.com/office/drawing/2014/main" id="{566829B3-5A38-C651-D793-2204E06680FF}"/>
              </a:ext>
            </a:extLst>
          </p:cNvPr>
          <p:cNvSpPr>
            <a:spLocks/>
          </p:cNvSpPr>
          <p:nvPr/>
        </p:nvSpPr>
        <p:spPr bwMode="auto">
          <a:xfrm>
            <a:off x="1065212" y="4430712"/>
            <a:ext cx="10874375" cy="892175"/>
          </a:xfrm>
          <a:custGeom>
            <a:avLst/>
            <a:gdLst>
              <a:gd name="T0" fmla="*/ 5437188 w 21600"/>
              <a:gd name="T1" fmla="*/ 446087 h 21600"/>
              <a:gd name="T2" fmla="*/ 5437188 w 21600"/>
              <a:gd name="T3" fmla="*/ 446087 h 21600"/>
              <a:gd name="T4" fmla="*/ 5437188 w 21600"/>
              <a:gd name="T5" fmla="*/ 446087 h 21600"/>
              <a:gd name="T6" fmla="*/ 5437188 w 21600"/>
              <a:gd name="T7" fmla="*/ 446087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algn="ctr" defTabSz="379413">
              <a:defRPr sz="3600">
                <a:solidFill>
                  <a:srgbClr val="000000"/>
                </a:solidFill>
                <a:latin typeface="Helvetica Light" charset="0"/>
                <a:ea typeface="Helvetica Light" charset="0"/>
                <a:cs typeface="Helvetica Light" charset="0"/>
                <a:sym typeface="Helvetica Light" charset="0"/>
              </a:defRPr>
            </a:lvl1pPr>
            <a:lvl2pPr marL="742950" indent="-285750" algn="ctr" defTabSz="379413">
              <a:defRPr sz="3600">
                <a:solidFill>
                  <a:srgbClr val="000000"/>
                </a:solidFill>
                <a:latin typeface="Helvetica Light" charset="0"/>
                <a:ea typeface="Helvetica Light" charset="0"/>
                <a:cs typeface="Helvetica Light" charset="0"/>
                <a:sym typeface="Helvetica Light" charset="0"/>
              </a:defRPr>
            </a:lvl2pPr>
            <a:lvl3pPr marL="1143000" indent="-228600" algn="ctr" defTabSz="379413">
              <a:defRPr sz="3600">
                <a:solidFill>
                  <a:srgbClr val="000000"/>
                </a:solidFill>
                <a:latin typeface="Helvetica Light" charset="0"/>
                <a:ea typeface="Helvetica Light" charset="0"/>
                <a:cs typeface="Helvetica Light" charset="0"/>
                <a:sym typeface="Helvetica Light" charset="0"/>
              </a:defRPr>
            </a:lvl3pPr>
            <a:lvl4pPr marL="1600200" indent="-228600" algn="ctr" defTabSz="379413">
              <a:defRPr sz="3600">
                <a:solidFill>
                  <a:srgbClr val="000000"/>
                </a:solidFill>
                <a:latin typeface="Helvetica Light" charset="0"/>
                <a:ea typeface="Helvetica Light" charset="0"/>
                <a:cs typeface="Helvetica Light" charset="0"/>
                <a:sym typeface="Helvetica Light" charset="0"/>
              </a:defRPr>
            </a:lvl4pPr>
            <a:lvl5pPr marL="2057400" indent="-228600" algn="ctr" defTabSz="379413">
              <a:defRPr sz="3600">
                <a:solidFill>
                  <a:srgbClr val="000000"/>
                </a:solidFill>
                <a:latin typeface="Helvetica Light" charset="0"/>
                <a:ea typeface="Helvetica Light" charset="0"/>
                <a:cs typeface="Helvetica Light" charset="0"/>
                <a:sym typeface="Helvetica Light" charset="0"/>
              </a:defRPr>
            </a:lvl5pPr>
            <a:lvl6pPr marL="25146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0" marR="0" lvl="0" indent="0" algn="ctr" defTabSz="379413" rtl="0" eaLnBrk="1" fontAlgn="base" latinLnBrk="0" hangingPunct="0">
              <a:lnSpc>
                <a:spcPct val="100000"/>
              </a:lnSpc>
              <a:spcBef>
                <a:spcPct val="0"/>
              </a:spcBef>
              <a:spcAft>
                <a:spcPct val="0"/>
              </a:spcAft>
              <a:buClrTx/>
              <a:buSzTx/>
              <a:buFontTx/>
              <a:buNone/>
              <a:tabLst/>
              <a:defRPr/>
            </a:pPr>
            <a:r>
              <a:rPr kumimoji="0" lang="es-ES" altLang="es-ES" sz="7600" b="1" i="0" u="none" strike="noStrike" kern="1200" cap="none" spc="0" normalizeH="0" baseline="0" noProof="0" dirty="0">
                <a:ln>
                  <a:noFill/>
                </a:ln>
                <a:solidFill>
                  <a:srgbClr val="000000"/>
                </a:solidFill>
                <a:effectLst/>
                <a:uLnTx/>
                <a:uFillTx/>
                <a:latin typeface="Helvetica Light" charset="0"/>
                <a:sym typeface="Helvetica Light" charset="0"/>
              </a:rPr>
              <a:t>Marco Aplicativo</a:t>
            </a:r>
            <a:endParaRPr kumimoji="0" lang="es-ES" altLang="es-ES" sz="7600" b="0" i="0" u="none" strike="noStrike" kern="1200" cap="none" spc="0" normalizeH="0" baseline="0" noProof="0" dirty="0">
              <a:ln>
                <a:noFill/>
              </a:ln>
              <a:solidFill>
                <a:srgbClr val="000000"/>
              </a:solidFill>
              <a:effectLst/>
              <a:uLnTx/>
              <a:uFillTx/>
              <a:latin typeface="Helvetica Light" charset="0"/>
              <a:sym typeface="Helvetica Light" charset="0"/>
            </a:endParaRPr>
          </a:p>
        </p:txBody>
      </p:sp>
    </p:spTree>
    <p:extLst>
      <p:ext uri="{BB962C8B-B14F-4D97-AF65-F5344CB8AC3E}">
        <p14:creationId xmlns:p14="http://schemas.microsoft.com/office/powerpoint/2010/main" val="2882616024"/>
      </p:ext>
    </p:extLst>
  </p:cSld>
  <p:clrMapOvr>
    <a:overrideClrMapping bg1="lt1" tx1="dk1" bg2="lt2" tx2="dk2" accent1="accent1" accent2="accent2" accent3="accent3" accent4="accent4" accent5="accent5" accent6="accent6" hlink="hlink" folHlink="folHlink"/>
  </p:clrMapOvr>
  <p:transition spd="med">
    <p:push/>
  </p:transition>
</p:sld>
</file>

<file path=ppt/slides/slide31.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5FD0D13-904F-665D-D3CE-652CD0BB445D}"/>
              </a:ext>
            </a:extLst>
          </p:cNvPr>
          <p:cNvSpPr/>
          <p:nvPr/>
        </p:nvSpPr>
        <p:spPr bwMode="auto">
          <a:xfrm>
            <a:off x="11644325" y="9485312"/>
            <a:ext cx="1360475" cy="240853"/>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50800" tIns="50800" rIns="50800" bIns="50800" numCol="1" rtlCol="0" anchor="ctr" anchorCtr="0" compatLnSpc="1">
            <a:prstTxWarp prst="textNoShape">
              <a:avLst/>
            </a:prstTxWarp>
          </a:bodyPr>
          <a:lstStyle/>
          <a:p>
            <a:pPr marL="228600" marR="0" indent="0" algn="ctr" defTabSz="584200" rtl="0" eaLnBrk="1" fontAlgn="base" latinLnBrk="0" hangingPunct="0">
              <a:lnSpc>
                <a:spcPct val="100000"/>
              </a:lnSpc>
              <a:spcBef>
                <a:spcPct val="0"/>
              </a:spcBef>
              <a:spcAft>
                <a:spcPct val="0"/>
              </a:spcAft>
              <a:buClrTx/>
              <a:buSzTx/>
              <a:buFontTx/>
              <a:buNone/>
              <a:tabLst/>
            </a:pPr>
            <a:endParaRPr kumimoji="0" lang="es-ES" sz="3600" b="0" i="0" u="none" strike="noStrike" cap="none" normalizeH="0" baseline="0">
              <a:ln>
                <a:noFill/>
              </a:ln>
              <a:solidFill>
                <a:srgbClr val="000000"/>
              </a:solidFill>
              <a:effectLst/>
              <a:latin typeface="Helvetica Light" charset="0"/>
              <a:ea typeface="Helvetica Light" charset="0"/>
              <a:cs typeface="Helvetica Light" charset="0"/>
              <a:sym typeface="Helvetica Light" charset="0"/>
            </a:endParaRPr>
          </a:p>
        </p:txBody>
      </p:sp>
      <p:pic>
        <p:nvPicPr>
          <p:cNvPr id="16386" name="Picture 1">
            <a:extLst>
              <a:ext uri="{FF2B5EF4-FFF2-40B4-BE49-F238E27FC236}">
                <a16:creationId xmlns:a16="http://schemas.microsoft.com/office/drawing/2014/main" id="{E88BF5F6-494F-9841-375F-34F42CBAF94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651875" y="8516938"/>
            <a:ext cx="1087438" cy="1108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6387" name="Picture 2">
            <a:extLst>
              <a:ext uri="{FF2B5EF4-FFF2-40B4-BE49-F238E27FC236}">
                <a16:creationId xmlns:a16="http://schemas.microsoft.com/office/drawing/2014/main" id="{959EB174-6C55-C8FC-0BFB-6D661E3796CF}"/>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218738" y="8516938"/>
            <a:ext cx="1016000" cy="1108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6388" name="Picture 3">
            <a:extLst>
              <a:ext uri="{FF2B5EF4-FFF2-40B4-BE49-F238E27FC236}">
                <a16:creationId xmlns:a16="http://schemas.microsoft.com/office/drawing/2014/main" id="{72BE1D36-33FC-B0C7-250E-118460F3C35C}"/>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1714163" y="8562975"/>
            <a:ext cx="1016000" cy="1016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6389" name="AutoShape 4">
            <a:extLst>
              <a:ext uri="{FF2B5EF4-FFF2-40B4-BE49-F238E27FC236}">
                <a16:creationId xmlns:a16="http://schemas.microsoft.com/office/drawing/2014/main" id="{E2AFAA1F-7557-87DE-8F41-EFB85344C88E}"/>
              </a:ext>
            </a:extLst>
          </p:cNvPr>
          <p:cNvSpPr>
            <a:spLocks/>
          </p:cNvSpPr>
          <p:nvPr/>
        </p:nvSpPr>
        <p:spPr bwMode="auto">
          <a:xfrm>
            <a:off x="6310313" y="9251950"/>
            <a:ext cx="369887" cy="381000"/>
          </a:xfrm>
          <a:custGeom>
            <a:avLst/>
            <a:gdLst>
              <a:gd name="T0" fmla="*/ 184944 w 21600"/>
              <a:gd name="T1" fmla="*/ 190500 h 21600"/>
              <a:gd name="T2" fmla="*/ 184944 w 21600"/>
              <a:gd name="T3" fmla="*/ 190500 h 21600"/>
              <a:gd name="T4" fmla="*/ 184944 w 21600"/>
              <a:gd name="T5" fmla="*/ 190500 h 21600"/>
              <a:gd name="T6" fmla="*/ 184944 w 21600"/>
              <a:gd name="T7" fmla="*/ 19050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lgn="ctr">
              <a:defRPr sz="3600">
                <a:solidFill>
                  <a:srgbClr val="000000"/>
                </a:solidFill>
                <a:latin typeface="Helvetica Light" charset="0"/>
                <a:ea typeface="Helvetica Light" charset="0"/>
                <a:cs typeface="Helvetica Light" charset="0"/>
                <a:sym typeface="Helvetica Light" charset="0"/>
              </a:defRPr>
            </a:lvl1pPr>
            <a:lvl2pPr marL="742950" indent="-285750" algn="ctr">
              <a:defRPr sz="3600">
                <a:solidFill>
                  <a:srgbClr val="000000"/>
                </a:solidFill>
                <a:latin typeface="Helvetica Light" charset="0"/>
                <a:ea typeface="Helvetica Light" charset="0"/>
                <a:cs typeface="Helvetica Light" charset="0"/>
                <a:sym typeface="Helvetica Light" charset="0"/>
              </a:defRPr>
            </a:lvl2pPr>
            <a:lvl3pPr marL="1143000" indent="-228600" algn="ctr">
              <a:defRPr sz="3600">
                <a:solidFill>
                  <a:srgbClr val="000000"/>
                </a:solidFill>
                <a:latin typeface="Helvetica Light" charset="0"/>
                <a:ea typeface="Helvetica Light" charset="0"/>
                <a:cs typeface="Helvetica Light" charset="0"/>
                <a:sym typeface="Helvetica Light" charset="0"/>
              </a:defRPr>
            </a:lvl3pPr>
            <a:lvl4pPr marL="1600200" indent="-228600" algn="ctr">
              <a:defRPr sz="3600">
                <a:solidFill>
                  <a:srgbClr val="000000"/>
                </a:solidFill>
                <a:latin typeface="Helvetica Light" charset="0"/>
                <a:ea typeface="Helvetica Light" charset="0"/>
                <a:cs typeface="Helvetica Light" charset="0"/>
                <a:sym typeface="Helvetica Light" charset="0"/>
              </a:defRPr>
            </a:lvl4pPr>
            <a:lvl5pPr marL="2057400" indent="-228600" algn="ctr">
              <a:defRPr sz="3600">
                <a:solidFill>
                  <a:srgbClr val="000000"/>
                </a:solidFill>
                <a:latin typeface="Helvetica Light" charset="0"/>
                <a:ea typeface="Helvetica Light" charset="0"/>
                <a:cs typeface="Helvetica Light" charset="0"/>
                <a:sym typeface="Helvetica Light" charset="0"/>
              </a:defRPr>
            </a:lvl5pPr>
            <a:lvl6pPr marL="25146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0" marR="0" lvl="0" indent="0" algn="ctr" defTabSz="584200" rtl="0" eaLnBrk="1" fontAlgn="base" latinLnBrk="0" hangingPunct="0">
              <a:lnSpc>
                <a:spcPct val="100000"/>
              </a:lnSpc>
              <a:spcBef>
                <a:spcPct val="0"/>
              </a:spcBef>
              <a:spcAft>
                <a:spcPct val="0"/>
              </a:spcAft>
              <a:buClrTx/>
              <a:buSzTx/>
              <a:buFontTx/>
              <a:buNone/>
              <a:tabLst/>
              <a:defRPr/>
            </a:pPr>
            <a:fld id="{B28A5818-34D0-475A-B4B5-2C978751BBE3}" type="slidenum">
              <a:rPr kumimoji="0" lang="es-ES" altLang="es-ES" sz="1800" b="0" i="0" u="none" strike="noStrike" kern="1200" cap="none" spc="0" normalizeH="0" baseline="0" noProof="0">
                <a:ln>
                  <a:noFill/>
                </a:ln>
                <a:solidFill>
                  <a:srgbClr val="000000"/>
                </a:solidFill>
                <a:effectLst/>
                <a:uLnTx/>
                <a:uFillTx/>
                <a:latin typeface="Helvetica Light" charset="0"/>
                <a:sym typeface="Helvetica Light" charset="0"/>
              </a:rPr>
              <a:pPr marL="0" marR="0" lvl="0" indent="0" algn="ctr" defTabSz="584200" rtl="0" eaLnBrk="1" fontAlgn="base" latinLnBrk="0" hangingPunct="0">
                <a:lnSpc>
                  <a:spcPct val="100000"/>
                </a:lnSpc>
                <a:spcBef>
                  <a:spcPct val="0"/>
                </a:spcBef>
                <a:spcAft>
                  <a:spcPct val="0"/>
                </a:spcAft>
                <a:buClrTx/>
                <a:buSzTx/>
                <a:buFontTx/>
                <a:buNone/>
                <a:tabLst/>
                <a:defRPr/>
              </a:pPr>
              <a:t>31</a:t>
            </a:fld>
            <a:endParaRPr kumimoji="0" lang="es-ES" altLang="es-ES" sz="3600" b="0" i="0" u="none" strike="noStrike" kern="1200" cap="none" spc="0" normalizeH="0" baseline="0" noProof="0">
              <a:ln>
                <a:noFill/>
              </a:ln>
              <a:solidFill>
                <a:srgbClr val="000000"/>
              </a:solidFill>
              <a:effectLst/>
              <a:uLnTx/>
              <a:uFillTx/>
              <a:latin typeface="Helvetica Light" charset="0"/>
              <a:sym typeface="Helvetica Light" charset="0"/>
            </a:endParaRPr>
          </a:p>
        </p:txBody>
      </p:sp>
      <p:sp>
        <p:nvSpPr>
          <p:cNvPr id="16391" name="AutoShape 6">
            <a:extLst>
              <a:ext uri="{FF2B5EF4-FFF2-40B4-BE49-F238E27FC236}">
                <a16:creationId xmlns:a16="http://schemas.microsoft.com/office/drawing/2014/main" id="{11B8CC09-293F-9CBD-1717-0554F0888496}"/>
              </a:ext>
            </a:extLst>
          </p:cNvPr>
          <p:cNvSpPr>
            <a:spLocks/>
          </p:cNvSpPr>
          <p:nvPr/>
        </p:nvSpPr>
        <p:spPr bwMode="auto">
          <a:xfrm>
            <a:off x="1323975" y="556320"/>
            <a:ext cx="10874375" cy="893762"/>
          </a:xfrm>
          <a:custGeom>
            <a:avLst/>
            <a:gdLst>
              <a:gd name="T0" fmla="*/ 5437188 w 21600"/>
              <a:gd name="T1" fmla="*/ 446881 h 21600"/>
              <a:gd name="T2" fmla="*/ 5437188 w 21600"/>
              <a:gd name="T3" fmla="*/ 446881 h 21600"/>
              <a:gd name="T4" fmla="*/ 5437188 w 21600"/>
              <a:gd name="T5" fmla="*/ 446881 h 21600"/>
              <a:gd name="T6" fmla="*/ 5437188 w 21600"/>
              <a:gd name="T7" fmla="*/ 446881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algn="ctr" defTabSz="379413">
              <a:defRPr sz="3600">
                <a:solidFill>
                  <a:srgbClr val="000000"/>
                </a:solidFill>
                <a:latin typeface="Helvetica Light" charset="0"/>
                <a:ea typeface="Helvetica Light" charset="0"/>
                <a:cs typeface="Helvetica Light" charset="0"/>
                <a:sym typeface="Helvetica Light" charset="0"/>
              </a:defRPr>
            </a:lvl1pPr>
            <a:lvl2pPr marL="742950" indent="-285750" algn="ctr" defTabSz="379413">
              <a:defRPr sz="3600">
                <a:solidFill>
                  <a:srgbClr val="000000"/>
                </a:solidFill>
                <a:latin typeface="Helvetica Light" charset="0"/>
                <a:ea typeface="Helvetica Light" charset="0"/>
                <a:cs typeface="Helvetica Light" charset="0"/>
                <a:sym typeface="Helvetica Light" charset="0"/>
              </a:defRPr>
            </a:lvl2pPr>
            <a:lvl3pPr marL="1143000" indent="-228600" algn="ctr" defTabSz="379413">
              <a:defRPr sz="3600">
                <a:solidFill>
                  <a:srgbClr val="000000"/>
                </a:solidFill>
                <a:latin typeface="Helvetica Light" charset="0"/>
                <a:ea typeface="Helvetica Light" charset="0"/>
                <a:cs typeface="Helvetica Light" charset="0"/>
                <a:sym typeface="Helvetica Light" charset="0"/>
              </a:defRPr>
            </a:lvl3pPr>
            <a:lvl4pPr marL="1600200" indent="-228600" algn="ctr" defTabSz="379413">
              <a:defRPr sz="3600">
                <a:solidFill>
                  <a:srgbClr val="000000"/>
                </a:solidFill>
                <a:latin typeface="Helvetica Light" charset="0"/>
                <a:ea typeface="Helvetica Light" charset="0"/>
                <a:cs typeface="Helvetica Light" charset="0"/>
                <a:sym typeface="Helvetica Light" charset="0"/>
              </a:defRPr>
            </a:lvl4pPr>
            <a:lvl5pPr marL="2057400" indent="-228600" algn="ctr" defTabSz="379413">
              <a:defRPr sz="3600">
                <a:solidFill>
                  <a:srgbClr val="000000"/>
                </a:solidFill>
                <a:latin typeface="Helvetica Light" charset="0"/>
                <a:ea typeface="Helvetica Light" charset="0"/>
                <a:cs typeface="Helvetica Light" charset="0"/>
                <a:sym typeface="Helvetica Light" charset="0"/>
              </a:defRPr>
            </a:lvl5pPr>
            <a:lvl6pPr marL="25146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0" marR="0" lvl="0" indent="0" algn="l" defTabSz="379413" rtl="0" eaLnBrk="1" fontAlgn="base" latinLnBrk="0" hangingPunct="0">
              <a:lnSpc>
                <a:spcPct val="100000"/>
              </a:lnSpc>
              <a:spcBef>
                <a:spcPct val="0"/>
              </a:spcBef>
              <a:spcAft>
                <a:spcPct val="0"/>
              </a:spcAft>
              <a:buClrTx/>
              <a:buSzTx/>
              <a:buFontTx/>
              <a:buNone/>
              <a:tabLst/>
              <a:defRPr/>
            </a:pPr>
            <a:r>
              <a:rPr kumimoji="0" lang="es-ES" altLang="es-ES" sz="5200" b="1" i="0" u="none" strike="noStrike" kern="1200" cap="none" spc="0" normalizeH="0" baseline="0" noProof="0" dirty="0">
                <a:ln>
                  <a:noFill/>
                </a:ln>
                <a:solidFill>
                  <a:srgbClr val="000000"/>
                </a:solidFill>
                <a:effectLst/>
                <a:uLnTx/>
                <a:uFillTx/>
                <a:latin typeface="Helvetica Light" charset="0"/>
                <a:sym typeface="Helvetica Light" charset="0"/>
              </a:rPr>
              <a:t>Cronograma de actividades</a:t>
            </a:r>
          </a:p>
        </p:txBody>
      </p:sp>
      <p:sp>
        <p:nvSpPr>
          <p:cNvPr id="16392" name="AutoShape 7">
            <a:extLst>
              <a:ext uri="{FF2B5EF4-FFF2-40B4-BE49-F238E27FC236}">
                <a16:creationId xmlns:a16="http://schemas.microsoft.com/office/drawing/2014/main" id="{8158E497-2BFF-A00B-870B-A453C03DB4A1}"/>
              </a:ext>
            </a:extLst>
          </p:cNvPr>
          <p:cNvSpPr>
            <a:spLocks/>
          </p:cNvSpPr>
          <p:nvPr/>
        </p:nvSpPr>
        <p:spPr bwMode="auto">
          <a:xfrm>
            <a:off x="1323975" y="1533184"/>
            <a:ext cx="11061700" cy="647700"/>
          </a:xfrm>
          <a:custGeom>
            <a:avLst/>
            <a:gdLst>
              <a:gd name="T0" fmla="*/ 5530850 w 21600"/>
              <a:gd name="T1" fmla="*/ 323850 h 21600"/>
              <a:gd name="T2" fmla="*/ 5530850 w 21600"/>
              <a:gd name="T3" fmla="*/ 323850 h 21600"/>
              <a:gd name="T4" fmla="*/ 5530850 w 21600"/>
              <a:gd name="T5" fmla="*/ 323850 h 21600"/>
              <a:gd name="T6" fmla="*/ 5530850 w 21600"/>
              <a:gd name="T7" fmla="*/ 32385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lvl1pPr algn="ctr">
              <a:defRPr sz="3600">
                <a:solidFill>
                  <a:srgbClr val="000000"/>
                </a:solidFill>
                <a:latin typeface="Helvetica Light" charset="0"/>
                <a:ea typeface="Helvetica Light" charset="0"/>
                <a:cs typeface="Helvetica Light" charset="0"/>
                <a:sym typeface="Helvetica Light" charset="0"/>
              </a:defRPr>
            </a:lvl1pPr>
            <a:lvl2pPr marL="742950" indent="-285750" algn="ctr">
              <a:defRPr sz="3600">
                <a:solidFill>
                  <a:srgbClr val="000000"/>
                </a:solidFill>
                <a:latin typeface="Helvetica Light" charset="0"/>
                <a:ea typeface="Helvetica Light" charset="0"/>
                <a:cs typeface="Helvetica Light" charset="0"/>
                <a:sym typeface="Helvetica Light" charset="0"/>
              </a:defRPr>
            </a:lvl2pPr>
            <a:lvl3pPr marL="1143000" indent="-228600" algn="ctr">
              <a:defRPr sz="3600">
                <a:solidFill>
                  <a:srgbClr val="000000"/>
                </a:solidFill>
                <a:latin typeface="Helvetica Light" charset="0"/>
                <a:ea typeface="Helvetica Light" charset="0"/>
                <a:cs typeface="Helvetica Light" charset="0"/>
                <a:sym typeface="Helvetica Light" charset="0"/>
              </a:defRPr>
            </a:lvl3pPr>
            <a:lvl4pPr marL="1600200" indent="-228600" algn="ctr">
              <a:defRPr sz="3600">
                <a:solidFill>
                  <a:srgbClr val="000000"/>
                </a:solidFill>
                <a:latin typeface="Helvetica Light" charset="0"/>
                <a:ea typeface="Helvetica Light" charset="0"/>
                <a:cs typeface="Helvetica Light" charset="0"/>
                <a:sym typeface="Helvetica Light" charset="0"/>
              </a:defRPr>
            </a:lvl4pPr>
            <a:lvl5pPr marL="2057400" indent="-228600" algn="ctr">
              <a:defRPr sz="3600">
                <a:solidFill>
                  <a:srgbClr val="000000"/>
                </a:solidFill>
                <a:latin typeface="Helvetica Light" charset="0"/>
                <a:ea typeface="Helvetica Light" charset="0"/>
                <a:cs typeface="Helvetica Light" charset="0"/>
                <a:sym typeface="Helvetica Light" charset="0"/>
              </a:defRPr>
            </a:lvl5pPr>
            <a:lvl6pPr marL="25146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0" marR="0" lvl="0" indent="0" algn="just" defTabSz="584200" rtl="0" eaLnBrk="1" fontAlgn="base" latinLnBrk="0" hangingPunct="0">
              <a:lnSpc>
                <a:spcPct val="100000"/>
              </a:lnSpc>
              <a:spcBef>
                <a:spcPct val="0"/>
              </a:spcBef>
              <a:spcAft>
                <a:spcPct val="0"/>
              </a:spcAft>
              <a:buClrTx/>
              <a:buSzTx/>
              <a:buFontTx/>
              <a:buNone/>
              <a:tabLst/>
              <a:defRPr/>
            </a:pPr>
            <a:r>
              <a:rPr kumimoji="0" lang="es-ES" altLang="es-ES" sz="3200" b="0" i="0" u="none" strike="noStrike" kern="1200" cap="none" spc="0" normalizeH="0" baseline="0" noProof="0" dirty="0">
                <a:ln>
                  <a:noFill/>
                </a:ln>
                <a:solidFill>
                  <a:srgbClr val="000000"/>
                </a:solidFill>
                <a:effectLst/>
                <a:uLnTx/>
                <a:uFillTx/>
                <a:latin typeface="Helvetica Light" charset="0"/>
                <a:sym typeface="Helvetica Light" charset="0"/>
              </a:rPr>
              <a:t>Actividades </a:t>
            </a:r>
            <a:r>
              <a:rPr lang="es-ES" altLang="es-ES" sz="3200" dirty="0"/>
              <a:t>establecidas</a:t>
            </a:r>
            <a:r>
              <a:rPr kumimoji="0" lang="es-ES" altLang="es-ES" sz="3200" b="0" i="0" u="none" strike="noStrike" kern="1200" cap="none" spc="0" normalizeH="0" baseline="0" noProof="0" dirty="0">
                <a:ln>
                  <a:noFill/>
                </a:ln>
                <a:solidFill>
                  <a:srgbClr val="000000"/>
                </a:solidFill>
                <a:effectLst/>
                <a:uLnTx/>
                <a:uFillTx/>
                <a:latin typeface="Helvetica Light" charset="0"/>
                <a:sym typeface="Helvetica Light" charset="0"/>
              </a:rPr>
              <a:t> para el trabajo de investigación</a:t>
            </a:r>
          </a:p>
        </p:txBody>
      </p:sp>
      <p:graphicFrame>
        <p:nvGraphicFramePr>
          <p:cNvPr id="4" name="Table 3">
            <a:extLst>
              <a:ext uri="{FF2B5EF4-FFF2-40B4-BE49-F238E27FC236}">
                <a16:creationId xmlns:a16="http://schemas.microsoft.com/office/drawing/2014/main" id="{C2283EFF-5372-D98D-560C-AE3E78F3559E}"/>
              </a:ext>
            </a:extLst>
          </p:cNvPr>
          <p:cNvGraphicFramePr>
            <a:graphicFrameLocks noGrp="1"/>
          </p:cNvGraphicFramePr>
          <p:nvPr>
            <p:extLst>
              <p:ext uri="{D42A27DB-BD31-4B8C-83A1-F6EECF244321}">
                <p14:modId xmlns:p14="http://schemas.microsoft.com/office/powerpoint/2010/main" val="2009416872"/>
              </p:ext>
            </p:extLst>
          </p:nvPr>
        </p:nvGraphicFramePr>
        <p:xfrm>
          <a:off x="1615665" y="2308405"/>
          <a:ext cx="10290993" cy="5965548"/>
        </p:xfrm>
        <a:graphic>
          <a:graphicData uri="http://schemas.openxmlformats.org/drawingml/2006/table">
            <a:tbl>
              <a:tblPr firstRow="1" bandRow="1">
                <a:tableStyleId>{93296810-A885-4BE3-A3E7-6D5BEEA58F35}</a:tableStyleId>
              </a:tblPr>
              <a:tblGrid>
                <a:gridCol w="6110871">
                  <a:extLst>
                    <a:ext uri="{9D8B030D-6E8A-4147-A177-3AD203B41FA5}">
                      <a16:colId xmlns:a16="http://schemas.microsoft.com/office/drawing/2014/main" val="1513083497"/>
                    </a:ext>
                  </a:extLst>
                </a:gridCol>
                <a:gridCol w="1800200">
                  <a:extLst>
                    <a:ext uri="{9D8B030D-6E8A-4147-A177-3AD203B41FA5}">
                      <a16:colId xmlns:a16="http://schemas.microsoft.com/office/drawing/2014/main" val="3444690699"/>
                    </a:ext>
                  </a:extLst>
                </a:gridCol>
                <a:gridCol w="2379922">
                  <a:extLst>
                    <a:ext uri="{9D8B030D-6E8A-4147-A177-3AD203B41FA5}">
                      <a16:colId xmlns:a16="http://schemas.microsoft.com/office/drawing/2014/main" val="1734080442"/>
                    </a:ext>
                  </a:extLst>
                </a:gridCol>
              </a:tblGrid>
              <a:tr h="740606">
                <a:tc>
                  <a:txBody>
                    <a:bodyPr/>
                    <a:lstStyle/>
                    <a:p>
                      <a:pPr algn="ctr"/>
                      <a:r>
                        <a:rPr lang="es-ES" sz="2000" dirty="0"/>
                        <a:t>Actividad</a:t>
                      </a:r>
                    </a:p>
                  </a:txBody>
                  <a:tcPr>
                    <a:solidFill>
                      <a:srgbClr val="FF9933"/>
                    </a:solidFill>
                  </a:tcPr>
                </a:tc>
                <a:tc>
                  <a:txBody>
                    <a:bodyPr/>
                    <a:lstStyle/>
                    <a:p>
                      <a:pPr algn="ctr"/>
                      <a:r>
                        <a:rPr lang="es-ES" sz="2000" dirty="0"/>
                        <a:t>Tiempo Estimado</a:t>
                      </a:r>
                    </a:p>
                  </a:txBody>
                  <a:tcPr>
                    <a:solidFill>
                      <a:srgbClr val="FF9933"/>
                    </a:solidFill>
                  </a:tcPr>
                </a:tc>
                <a:tc>
                  <a:txBody>
                    <a:bodyPr/>
                    <a:lstStyle/>
                    <a:p>
                      <a:pPr algn="ctr"/>
                      <a:r>
                        <a:rPr lang="es-ES" sz="2000" dirty="0"/>
                        <a:t>Sprint</a:t>
                      </a:r>
                    </a:p>
                  </a:txBody>
                  <a:tcPr>
                    <a:solidFill>
                      <a:srgbClr val="FF9933"/>
                    </a:solidFill>
                  </a:tcPr>
                </a:tc>
                <a:extLst>
                  <a:ext uri="{0D108BD9-81ED-4DB2-BD59-A6C34878D82A}">
                    <a16:rowId xmlns:a16="http://schemas.microsoft.com/office/drawing/2014/main" val="1372462247"/>
                  </a:ext>
                </a:extLst>
              </a:tr>
              <a:tr h="587433">
                <a:tc>
                  <a:txBody>
                    <a:bodyPr/>
                    <a:lstStyle/>
                    <a:p>
                      <a:r>
                        <a:rPr lang="es-ES" sz="2000" dirty="0"/>
                        <a:t>Levantamiento de requerimientos</a:t>
                      </a:r>
                    </a:p>
                  </a:txBody>
                  <a:tcPr anchor="ctr"/>
                </a:tc>
                <a:tc>
                  <a:txBody>
                    <a:bodyPr/>
                    <a:lstStyle/>
                    <a:p>
                      <a:r>
                        <a:rPr lang="es-ES" sz="2000" dirty="0"/>
                        <a:t>Una semana</a:t>
                      </a:r>
                    </a:p>
                  </a:txBody>
                  <a:tcPr anchor="ctr"/>
                </a:tc>
                <a:tc>
                  <a:txBody>
                    <a:bodyPr/>
                    <a:lstStyle/>
                    <a:p>
                      <a:r>
                        <a:rPr lang="es-ES" sz="2000" dirty="0"/>
                        <a:t>Sprint 1</a:t>
                      </a:r>
                    </a:p>
                  </a:txBody>
                  <a:tcPr anchor="ctr"/>
                </a:tc>
                <a:extLst>
                  <a:ext uri="{0D108BD9-81ED-4DB2-BD59-A6C34878D82A}">
                    <a16:rowId xmlns:a16="http://schemas.microsoft.com/office/drawing/2014/main" val="1594974540"/>
                  </a:ext>
                </a:extLst>
              </a:tr>
              <a:tr h="587433">
                <a:tc>
                  <a:txBody>
                    <a:bodyPr/>
                    <a:lstStyle/>
                    <a:p>
                      <a:r>
                        <a:rPr lang="es-ES" sz="2000" dirty="0"/>
                        <a:t>Instalación y despliegue de Infraestructura</a:t>
                      </a:r>
                    </a:p>
                  </a:txBody>
                  <a:tcPr anchor="ctr"/>
                </a:tc>
                <a:tc>
                  <a:txBody>
                    <a:bodyPr/>
                    <a:lstStyle/>
                    <a:p>
                      <a:r>
                        <a:rPr lang="es-ES" sz="2000" dirty="0"/>
                        <a:t>Una semana</a:t>
                      </a:r>
                    </a:p>
                  </a:txBody>
                  <a:tcPr anchor="ctr"/>
                </a:tc>
                <a:tc>
                  <a:txBody>
                    <a:bodyPr/>
                    <a:lstStyle/>
                    <a:p>
                      <a:r>
                        <a:rPr lang="es-ES" sz="2000" dirty="0"/>
                        <a:t>Sprint 1</a:t>
                      </a:r>
                    </a:p>
                  </a:txBody>
                  <a:tcPr anchor="ctr"/>
                </a:tc>
                <a:extLst>
                  <a:ext uri="{0D108BD9-81ED-4DB2-BD59-A6C34878D82A}">
                    <a16:rowId xmlns:a16="http://schemas.microsoft.com/office/drawing/2014/main" val="395429718"/>
                  </a:ext>
                </a:extLst>
              </a:tr>
              <a:tr h="587433">
                <a:tc>
                  <a:txBody>
                    <a:bodyPr/>
                    <a:lstStyle/>
                    <a:p>
                      <a:r>
                        <a:rPr lang="es-ES" sz="2000" dirty="0"/>
                        <a:t>Diseño y prototipado de dispositivos</a:t>
                      </a:r>
                    </a:p>
                  </a:txBody>
                  <a:tcPr anchor="ctr"/>
                </a:tc>
                <a:tc>
                  <a:txBody>
                    <a:bodyPr/>
                    <a:lstStyle/>
                    <a:p>
                      <a:r>
                        <a:rPr lang="es-ES" sz="2000" dirty="0"/>
                        <a:t>Una semana</a:t>
                      </a:r>
                    </a:p>
                  </a:txBody>
                  <a:tcPr anchor="ctr"/>
                </a:tc>
                <a:tc>
                  <a:txBody>
                    <a:bodyPr/>
                    <a:lstStyle/>
                    <a:p>
                      <a:r>
                        <a:rPr lang="es-ES" sz="2000" dirty="0"/>
                        <a:t>Sprint 2</a:t>
                      </a:r>
                    </a:p>
                  </a:txBody>
                  <a:tcPr anchor="ctr"/>
                </a:tc>
                <a:extLst>
                  <a:ext uri="{0D108BD9-81ED-4DB2-BD59-A6C34878D82A}">
                    <a16:rowId xmlns:a16="http://schemas.microsoft.com/office/drawing/2014/main" val="2430108195"/>
                  </a:ext>
                </a:extLst>
              </a:tr>
              <a:tr h="1028009">
                <a:tc>
                  <a:txBody>
                    <a:bodyPr/>
                    <a:lstStyle/>
                    <a:p>
                      <a:r>
                        <a:rPr lang="es-ES" sz="2000" dirty="0"/>
                        <a:t>Desarrollo de scripts para sensores, actuadores y comunicación de datos</a:t>
                      </a:r>
                    </a:p>
                  </a:txBody>
                  <a:tcPr anchor="ctr"/>
                </a:tc>
                <a:tc>
                  <a:txBody>
                    <a:bodyPr/>
                    <a:lstStyle/>
                    <a:p>
                      <a:r>
                        <a:rPr lang="es-ES" sz="2000" dirty="0"/>
                        <a:t>Una semana</a:t>
                      </a:r>
                    </a:p>
                  </a:txBody>
                  <a:tcPr anchor="ctr"/>
                </a:tc>
                <a:tc>
                  <a:txBody>
                    <a:bodyPr/>
                    <a:lstStyle/>
                    <a:p>
                      <a:r>
                        <a:rPr lang="es-ES" sz="2000" dirty="0"/>
                        <a:t>Sprint 2 y sprint 3</a:t>
                      </a:r>
                    </a:p>
                  </a:txBody>
                  <a:tcPr anchor="ctr"/>
                </a:tc>
                <a:extLst>
                  <a:ext uri="{0D108BD9-81ED-4DB2-BD59-A6C34878D82A}">
                    <a16:rowId xmlns:a16="http://schemas.microsoft.com/office/drawing/2014/main" val="4287111285"/>
                  </a:ext>
                </a:extLst>
              </a:tr>
              <a:tr h="819192">
                <a:tc>
                  <a:txBody>
                    <a:bodyPr/>
                    <a:lstStyle/>
                    <a:p>
                      <a:r>
                        <a:rPr lang="es-ES" sz="2000" dirty="0"/>
                        <a:t>Desarrollo de back-</a:t>
                      </a:r>
                      <a:r>
                        <a:rPr lang="es-ES" sz="2000" dirty="0" err="1"/>
                        <a:t>end</a:t>
                      </a:r>
                      <a:r>
                        <a:rPr lang="es-ES" sz="2000" dirty="0"/>
                        <a:t> del proceso de obtención de datos</a:t>
                      </a:r>
                    </a:p>
                  </a:txBody>
                  <a:tcPr anchor="ctr"/>
                </a:tc>
                <a:tc>
                  <a:txBody>
                    <a:bodyPr/>
                    <a:lstStyle/>
                    <a:p>
                      <a:r>
                        <a:rPr lang="es-ES" sz="2000" dirty="0"/>
                        <a:t>Una semana</a:t>
                      </a:r>
                    </a:p>
                  </a:txBody>
                  <a:tcPr anchor="ctr"/>
                </a:tc>
                <a:tc>
                  <a:txBody>
                    <a:bodyPr/>
                    <a:lstStyle/>
                    <a:p>
                      <a:r>
                        <a:rPr lang="es-ES" sz="2000" dirty="0"/>
                        <a:t>Sprint 3</a:t>
                      </a:r>
                    </a:p>
                  </a:txBody>
                  <a:tcPr anchor="ctr"/>
                </a:tc>
                <a:extLst>
                  <a:ext uri="{0D108BD9-81ED-4DB2-BD59-A6C34878D82A}">
                    <a16:rowId xmlns:a16="http://schemas.microsoft.com/office/drawing/2014/main" val="1439847509"/>
                  </a:ext>
                </a:extLst>
              </a:tr>
              <a:tr h="1028009">
                <a:tc>
                  <a:txBody>
                    <a:bodyPr/>
                    <a:lstStyle/>
                    <a:p>
                      <a:r>
                        <a:rPr lang="es-ES" sz="2000" dirty="0"/>
                        <a:t>Captura de datos de dispositivos</a:t>
                      </a:r>
                    </a:p>
                  </a:txBody>
                  <a:tcPr anchor="ctr"/>
                </a:tc>
                <a:tc>
                  <a:txBody>
                    <a:bodyPr/>
                    <a:lstStyle/>
                    <a:p>
                      <a:r>
                        <a:rPr lang="es-ES" sz="2000" dirty="0"/>
                        <a:t>Doce semanas</a:t>
                      </a:r>
                    </a:p>
                  </a:txBody>
                  <a:tcPr anchor="ctr"/>
                </a:tc>
                <a:tc>
                  <a:txBody>
                    <a:bodyPr/>
                    <a:lstStyle/>
                    <a:p>
                      <a:r>
                        <a:rPr lang="es-ES" sz="2000" dirty="0"/>
                        <a:t>Sprint 4 a sprint 10</a:t>
                      </a:r>
                    </a:p>
                  </a:txBody>
                  <a:tcPr anchor="ctr"/>
                </a:tc>
                <a:extLst>
                  <a:ext uri="{0D108BD9-81ED-4DB2-BD59-A6C34878D82A}">
                    <a16:rowId xmlns:a16="http://schemas.microsoft.com/office/drawing/2014/main" val="2002166644"/>
                  </a:ext>
                </a:extLst>
              </a:tr>
              <a:tr h="587433">
                <a:tc>
                  <a:txBody>
                    <a:bodyPr/>
                    <a:lstStyle/>
                    <a:p>
                      <a:r>
                        <a:rPr lang="es-ES" sz="2000" dirty="0"/>
                        <a:t>Documentación de proceso de obtención de datos</a:t>
                      </a:r>
                    </a:p>
                  </a:txBody>
                  <a:tcPr anchor="ctr"/>
                </a:tc>
                <a:tc>
                  <a:txBody>
                    <a:bodyPr/>
                    <a:lstStyle/>
                    <a:p>
                      <a:r>
                        <a:rPr lang="es-ES" sz="2000" dirty="0"/>
                        <a:t>Una semana</a:t>
                      </a:r>
                    </a:p>
                  </a:txBody>
                  <a:tcPr anchor="ctr"/>
                </a:tc>
                <a:tc>
                  <a:txBody>
                    <a:bodyPr/>
                    <a:lstStyle/>
                    <a:p>
                      <a:r>
                        <a:rPr lang="es-ES" sz="2000" dirty="0"/>
                        <a:t>Sprint 4</a:t>
                      </a:r>
                    </a:p>
                  </a:txBody>
                  <a:tcPr anchor="ctr"/>
                </a:tc>
                <a:extLst>
                  <a:ext uri="{0D108BD9-81ED-4DB2-BD59-A6C34878D82A}">
                    <a16:rowId xmlns:a16="http://schemas.microsoft.com/office/drawing/2014/main" val="4219602593"/>
                  </a:ext>
                </a:extLst>
              </a:tr>
            </a:tbl>
          </a:graphicData>
        </a:graphic>
      </p:graphicFrame>
    </p:spTree>
    <p:extLst>
      <p:ext uri="{BB962C8B-B14F-4D97-AF65-F5344CB8AC3E}">
        <p14:creationId xmlns:p14="http://schemas.microsoft.com/office/powerpoint/2010/main" val="488556101"/>
      </p:ext>
    </p:extLst>
  </p:cSld>
  <p:clrMapOvr>
    <a:masterClrMapping/>
  </p:clrMapOvr>
  <p:transition spd="med">
    <p:push/>
  </p:transition>
</p:sld>
</file>

<file path=ppt/slides/slide32.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1E7806-35EF-29E5-E211-36E4FA1A7D71}"/>
              </a:ext>
            </a:extLst>
          </p:cNvPr>
          <p:cNvSpPr/>
          <p:nvPr/>
        </p:nvSpPr>
        <p:spPr bwMode="auto">
          <a:xfrm>
            <a:off x="11644325" y="9485312"/>
            <a:ext cx="1360475" cy="240853"/>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50800" tIns="50800" rIns="50800" bIns="50800" numCol="1" rtlCol="0" anchor="ctr" anchorCtr="0" compatLnSpc="1">
            <a:prstTxWarp prst="textNoShape">
              <a:avLst/>
            </a:prstTxWarp>
          </a:bodyPr>
          <a:lstStyle/>
          <a:p>
            <a:pPr marL="228600" marR="0" indent="0" algn="ctr" defTabSz="584200" rtl="0" eaLnBrk="1" fontAlgn="base" latinLnBrk="0" hangingPunct="0">
              <a:lnSpc>
                <a:spcPct val="100000"/>
              </a:lnSpc>
              <a:spcBef>
                <a:spcPct val="0"/>
              </a:spcBef>
              <a:spcAft>
                <a:spcPct val="0"/>
              </a:spcAft>
              <a:buClrTx/>
              <a:buSzTx/>
              <a:buFontTx/>
              <a:buNone/>
              <a:tabLst/>
            </a:pPr>
            <a:endParaRPr kumimoji="0" lang="es-ES" sz="3600" b="0" i="0" u="none" strike="noStrike" cap="none" normalizeH="0" baseline="0">
              <a:ln>
                <a:noFill/>
              </a:ln>
              <a:solidFill>
                <a:srgbClr val="000000"/>
              </a:solidFill>
              <a:effectLst/>
              <a:latin typeface="Helvetica Light" charset="0"/>
              <a:ea typeface="Helvetica Light" charset="0"/>
              <a:cs typeface="Helvetica Light" charset="0"/>
              <a:sym typeface="Helvetica Light" charset="0"/>
            </a:endParaRPr>
          </a:p>
        </p:txBody>
      </p:sp>
      <p:pic>
        <p:nvPicPr>
          <p:cNvPr id="16386" name="Picture 1">
            <a:extLst>
              <a:ext uri="{FF2B5EF4-FFF2-40B4-BE49-F238E27FC236}">
                <a16:creationId xmlns:a16="http://schemas.microsoft.com/office/drawing/2014/main" id="{E88BF5F6-494F-9841-375F-34F42CBAF94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651875" y="8516938"/>
            <a:ext cx="1087438" cy="1108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6387" name="Picture 2">
            <a:extLst>
              <a:ext uri="{FF2B5EF4-FFF2-40B4-BE49-F238E27FC236}">
                <a16:creationId xmlns:a16="http://schemas.microsoft.com/office/drawing/2014/main" id="{959EB174-6C55-C8FC-0BFB-6D661E3796CF}"/>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218738" y="8516938"/>
            <a:ext cx="1016000" cy="1108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6388" name="Picture 3">
            <a:extLst>
              <a:ext uri="{FF2B5EF4-FFF2-40B4-BE49-F238E27FC236}">
                <a16:creationId xmlns:a16="http://schemas.microsoft.com/office/drawing/2014/main" id="{72BE1D36-33FC-B0C7-250E-118460F3C35C}"/>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1714163" y="8562975"/>
            <a:ext cx="1016000" cy="1016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6389" name="AutoShape 4">
            <a:extLst>
              <a:ext uri="{FF2B5EF4-FFF2-40B4-BE49-F238E27FC236}">
                <a16:creationId xmlns:a16="http://schemas.microsoft.com/office/drawing/2014/main" id="{E2AFAA1F-7557-87DE-8F41-EFB85344C88E}"/>
              </a:ext>
            </a:extLst>
          </p:cNvPr>
          <p:cNvSpPr>
            <a:spLocks/>
          </p:cNvSpPr>
          <p:nvPr/>
        </p:nvSpPr>
        <p:spPr bwMode="auto">
          <a:xfrm>
            <a:off x="6310313" y="9251950"/>
            <a:ext cx="369887" cy="381000"/>
          </a:xfrm>
          <a:custGeom>
            <a:avLst/>
            <a:gdLst>
              <a:gd name="T0" fmla="*/ 184944 w 21600"/>
              <a:gd name="T1" fmla="*/ 190500 h 21600"/>
              <a:gd name="T2" fmla="*/ 184944 w 21600"/>
              <a:gd name="T3" fmla="*/ 190500 h 21600"/>
              <a:gd name="T4" fmla="*/ 184944 w 21600"/>
              <a:gd name="T5" fmla="*/ 190500 h 21600"/>
              <a:gd name="T6" fmla="*/ 184944 w 21600"/>
              <a:gd name="T7" fmla="*/ 19050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lgn="ctr">
              <a:defRPr sz="3600">
                <a:solidFill>
                  <a:srgbClr val="000000"/>
                </a:solidFill>
                <a:latin typeface="Helvetica Light" charset="0"/>
                <a:ea typeface="Helvetica Light" charset="0"/>
                <a:cs typeface="Helvetica Light" charset="0"/>
                <a:sym typeface="Helvetica Light" charset="0"/>
              </a:defRPr>
            </a:lvl1pPr>
            <a:lvl2pPr marL="742950" indent="-285750" algn="ctr">
              <a:defRPr sz="3600">
                <a:solidFill>
                  <a:srgbClr val="000000"/>
                </a:solidFill>
                <a:latin typeface="Helvetica Light" charset="0"/>
                <a:ea typeface="Helvetica Light" charset="0"/>
                <a:cs typeface="Helvetica Light" charset="0"/>
                <a:sym typeface="Helvetica Light" charset="0"/>
              </a:defRPr>
            </a:lvl2pPr>
            <a:lvl3pPr marL="1143000" indent="-228600" algn="ctr">
              <a:defRPr sz="3600">
                <a:solidFill>
                  <a:srgbClr val="000000"/>
                </a:solidFill>
                <a:latin typeface="Helvetica Light" charset="0"/>
                <a:ea typeface="Helvetica Light" charset="0"/>
                <a:cs typeface="Helvetica Light" charset="0"/>
                <a:sym typeface="Helvetica Light" charset="0"/>
              </a:defRPr>
            </a:lvl3pPr>
            <a:lvl4pPr marL="1600200" indent="-228600" algn="ctr">
              <a:defRPr sz="3600">
                <a:solidFill>
                  <a:srgbClr val="000000"/>
                </a:solidFill>
                <a:latin typeface="Helvetica Light" charset="0"/>
                <a:ea typeface="Helvetica Light" charset="0"/>
                <a:cs typeface="Helvetica Light" charset="0"/>
                <a:sym typeface="Helvetica Light" charset="0"/>
              </a:defRPr>
            </a:lvl4pPr>
            <a:lvl5pPr marL="2057400" indent="-228600" algn="ctr">
              <a:defRPr sz="3600">
                <a:solidFill>
                  <a:srgbClr val="000000"/>
                </a:solidFill>
                <a:latin typeface="Helvetica Light" charset="0"/>
                <a:ea typeface="Helvetica Light" charset="0"/>
                <a:cs typeface="Helvetica Light" charset="0"/>
                <a:sym typeface="Helvetica Light" charset="0"/>
              </a:defRPr>
            </a:lvl5pPr>
            <a:lvl6pPr marL="25146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0" marR="0" lvl="0" indent="0" algn="ctr" defTabSz="584200" rtl="0" eaLnBrk="1" fontAlgn="base" latinLnBrk="0" hangingPunct="0">
              <a:lnSpc>
                <a:spcPct val="100000"/>
              </a:lnSpc>
              <a:spcBef>
                <a:spcPct val="0"/>
              </a:spcBef>
              <a:spcAft>
                <a:spcPct val="0"/>
              </a:spcAft>
              <a:buClrTx/>
              <a:buSzTx/>
              <a:buFontTx/>
              <a:buNone/>
              <a:tabLst/>
              <a:defRPr/>
            </a:pPr>
            <a:fld id="{B28A5818-34D0-475A-B4B5-2C978751BBE3}" type="slidenum">
              <a:rPr kumimoji="0" lang="es-ES" altLang="es-ES" sz="1800" b="0" i="0" u="none" strike="noStrike" kern="1200" cap="none" spc="0" normalizeH="0" baseline="0" noProof="0">
                <a:ln>
                  <a:noFill/>
                </a:ln>
                <a:solidFill>
                  <a:srgbClr val="000000"/>
                </a:solidFill>
                <a:effectLst/>
                <a:uLnTx/>
                <a:uFillTx/>
                <a:latin typeface="Helvetica Light" charset="0"/>
                <a:sym typeface="Helvetica Light" charset="0"/>
              </a:rPr>
              <a:pPr marL="0" marR="0" lvl="0" indent="0" algn="ctr" defTabSz="584200" rtl="0" eaLnBrk="1" fontAlgn="base" latinLnBrk="0" hangingPunct="0">
                <a:lnSpc>
                  <a:spcPct val="100000"/>
                </a:lnSpc>
                <a:spcBef>
                  <a:spcPct val="0"/>
                </a:spcBef>
                <a:spcAft>
                  <a:spcPct val="0"/>
                </a:spcAft>
                <a:buClrTx/>
                <a:buSzTx/>
                <a:buFontTx/>
                <a:buNone/>
                <a:tabLst/>
                <a:defRPr/>
              </a:pPr>
              <a:t>32</a:t>
            </a:fld>
            <a:endParaRPr kumimoji="0" lang="es-ES" altLang="es-ES" sz="3600" b="0" i="0" u="none" strike="noStrike" kern="1200" cap="none" spc="0" normalizeH="0" baseline="0" noProof="0">
              <a:ln>
                <a:noFill/>
              </a:ln>
              <a:solidFill>
                <a:srgbClr val="000000"/>
              </a:solidFill>
              <a:effectLst/>
              <a:uLnTx/>
              <a:uFillTx/>
              <a:latin typeface="Helvetica Light" charset="0"/>
              <a:sym typeface="Helvetica Light" charset="0"/>
            </a:endParaRPr>
          </a:p>
        </p:txBody>
      </p:sp>
      <p:sp>
        <p:nvSpPr>
          <p:cNvPr id="16391" name="AutoShape 6">
            <a:extLst>
              <a:ext uri="{FF2B5EF4-FFF2-40B4-BE49-F238E27FC236}">
                <a16:creationId xmlns:a16="http://schemas.microsoft.com/office/drawing/2014/main" id="{11B8CC09-293F-9CBD-1717-0554F0888496}"/>
              </a:ext>
            </a:extLst>
          </p:cNvPr>
          <p:cNvSpPr>
            <a:spLocks/>
          </p:cNvSpPr>
          <p:nvPr/>
        </p:nvSpPr>
        <p:spPr bwMode="auto">
          <a:xfrm>
            <a:off x="1323975" y="556320"/>
            <a:ext cx="10874375" cy="893762"/>
          </a:xfrm>
          <a:custGeom>
            <a:avLst/>
            <a:gdLst>
              <a:gd name="T0" fmla="*/ 5437188 w 21600"/>
              <a:gd name="T1" fmla="*/ 446881 h 21600"/>
              <a:gd name="T2" fmla="*/ 5437188 w 21600"/>
              <a:gd name="T3" fmla="*/ 446881 h 21600"/>
              <a:gd name="T4" fmla="*/ 5437188 w 21600"/>
              <a:gd name="T5" fmla="*/ 446881 h 21600"/>
              <a:gd name="T6" fmla="*/ 5437188 w 21600"/>
              <a:gd name="T7" fmla="*/ 446881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algn="ctr" defTabSz="379413">
              <a:defRPr sz="3600">
                <a:solidFill>
                  <a:srgbClr val="000000"/>
                </a:solidFill>
                <a:latin typeface="Helvetica Light" charset="0"/>
                <a:ea typeface="Helvetica Light" charset="0"/>
                <a:cs typeface="Helvetica Light" charset="0"/>
                <a:sym typeface="Helvetica Light" charset="0"/>
              </a:defRPr>
            </a:lvl1pPr>
            <a:lvl2pPr marL="742950" indent="-285750" algn="ctr" defTabSz="379413">
              <a:defRPr sz="3600">
                <a:solidFill>
                  <a:srgbClr val="000000"/>
                </a:solidFill>
                <a:latin typeface="Helvetica Light" charset="0"/>
                <a:ea typeface="Helvetica Light" charset="0"/>
                <a:cs typeface="Helvetica Light" charset="0"/>
                <a:sym typeface="Helvetica Light" charset="0"/>
              </a:defRPr>
            </a:lvl2pPr>
            <a:lvl3pPr marL="1143000" indent="-228600" algn="ctr" defTabSz="379413">
              <a:defRPr sz="3600">
                <a:solidFill>
                  <a:srgbClr val="000000"/>
                </a:solidFill>
                <a:latin typeface="Helvetica Light" charset="0"/>
                <a:ea typeface="Helvetica Light" charset="0"/>
                <a:cs typeface="Helvetica Light" charset="0"/>
                <a:sym typeface="Helvetica Light" charset="0"/>
              </a:defRPr>
            </a:lvl3pPr>
            <a:lvl4pPr marL="1600200" indent="-228600" algn="ctr" defTabSz="379413">
              <a:defRPr sz="3600">
                <a:solidFill>
                  <a:srgbClr val="000000"/>
                </a:solidFill>
                <a:latin typeface="Helvetica Light" charset="0"/>
                <a:ea typeface="Helvetica Light" charset="0"/>
                <a:cs typeface="Helvetica Light" charset="0"/>
                <a:sym typeface="Helvetica Light" charset="0"/>
              </a:defRPr>
            </a:lvl4pPr>
            <a:lvl5pPr marL="2057400" indent="-228600" algn="ctr" defTabSz="379413">
              <a:defRPr sz="3600">
                <a:solidFill>
                  <a:srgbClr val="000000"/>
                </a:solidFill>
                <a:latin typeface="Helvetica Light" charset="0"/>
                <a:ea typeface="Helvetica Light" charset="0"/>
                <a:cs typeface="Helvetica Light" charset="0"/>
                <a:sym typeface="Helvetica Light" charset="0"/>
              </a:defRPr>
            </a:lvl5pPr>
            <a:lvl6pPr marL="25146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0" marR="0" lvl="0" indent="0" algn="l" defTabSz="379413" rtl="0" eaLnBrk="1" fontAlgn="base" latinLnBrk="0" hangingPunct="0">
              <a:lnSpc>
                <a:spcPct val="100000"/>
              </a:lnSpc>
              <a:spcBef>
                <a:spcPct val="0"/>
              </a:spcBef>
              <a:spcAft>
                <a:spcPct val="0"/>
              </a:spcAft>
              <a:buClrTx/>
              <a:buSzTx/>
              <a:buFontTx/>
              <a:buNone/>
              <a:tabLst/>
              <a:defRPr/>
            </a:pPr>
            <a:r>
              <a:rPr kumimoji="0" lang="es-ES" altLang="es-ES" sz="5200" b="1" i="0" u="none" strike="noStrike" kern="1200" cap="none" spc="0" normalizeH="0" baseline="0" noProof="0" dirty="0">
                <a:ln>
                  <a:noFill/>
                </a:ln>
                <a:solidFill>
                  <a:srgbClr val="000000"/>
                </a:solidFill>
                <a:effectLst/>
                <a:uLnTx/>
                <a:uFillTx/>
                <a:latin typeface="Helvetica Light" charset="0"/>
                <a:sym typeface="Helvetica Light" charset="0"/>
              </a:rPr>
              <a:t>Cronograma de actividades</a:t>
            </a:r>
          </a:p>
        </p:txBody>
      </p:sp>
      <p:sp>
        <p:nvSpPr>
          <p:cNvPr id="16392" name="AutoShape 7">
            <a:extLst>
              <a:ext uri="{FF2B5EF4-FFF2-40B4-BE49-F238E27FC236}">
                <a16:creationId xmlns:a16="http://schemas.microsoft.com/office/drawing/2014/main" id="{8158E497-2BFF-A00B-870B-A453C03DB4A1}"/>
              </a:ext>
            </a:extLst>
          </p:cNvPr>
          <p:cNvSpPr>
            <a:spLocks/>
          </p:cNvSpPr>
          <p:nvPr/>
        </p:nvSpPr>
        <p:spPr bwMode="auto">
          <a:xfrm>
            <a:off x="1323975" y="1533184"/>
            <a:ext cx="11061700" cy="647700"/>
          </a:xfrm>
          <a:custGeom>
            <a:avLst/>
            <a:gdLst>
              <a:gd name="T0" fmla="*/ 5530850 w 21600"/>
              <a:gd name="T1" fmla="*/ 323850 h 21600"/>
              <a:gd name="T2" fmla="*/ 5530850 w 21600"/>
              <a:gd name="T3" fmla="*/ 323850 h 21600"/>
              <a:gd name="T4" fmla="*/ 5530850 w 21600"/>
              <a:gd name="T5" fmla="*/ 323850 h 21600"/>
              <a:gd name="T6" fmla="*/ 5530850 w 21600"/>
              <a:gd name="T7" fmla="*/ 32385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lvl1pPr algn="ctr">
              <a:defRPr sz="3600">
                <a:solidFill>
                  <a:srgbClr val="000000"/>
                </a:solidFill>
                <a:latin typeface="Helvetica Light" charset="0"/>
                <a:ea typeface="Helvetica Light" charset="0"/>
                <a:cs typeface="Helvetica Light" charset="0"/>
                <a:sym typeface="Helvetica Light" charset="0"/>
              </a:defRPr>
            </a:lvl1pPr>
            <a:lvl2pPr marL="742950" indent="-285750" algn="ctr">
              <a:defRPr sz="3600">
                <a:solidFill>
                  <a:srgbClr val="000000"/>
                </a:solidFill>
                <a:latin typeface="Helvetica Light" charset="0"/>
                <a:ea typeface="Helvetica Light" charset="0"/>
                <a:cs typeface="Helvetica Light" charset="0"/>
                <a:sym typeface="Helvetica Light" charset="0"/>
              </a:defRPr>
            </a:lvl2pPr>
            <a:lvl3pPr marL="1143000" indent="-228600" algn="ctr">
              <a:defRPr sz="3600">
                <a:solidFill>
                  <a:srgbClr val="000000"/>
                </a:solidFill>
                <a:latin typeface="Helvetica Light" charset="0"/>
                <a:ea typeface="Helvetica Light" charset="0"/>
                <a:cs typeface="Helvetica Light" charset="0"/>
                <a:sym typeface="Helvetica Light" charset="0"/>
              </a:defRPr>
            </a:lvl3pPr>
            <a:lvl4pPr marL="1600200" indent="-228600" algn="ctr">
              <a:defRPr sz="3600">
                <a:solidFill>
                  <a:srgbClr val="000000"/>
                </a:solidFill>
                <a:latin typeface="Helvetica Light" charset="0"/>
                <a:ea typeface="Helvetica Light" charset="0"/>
                <a:cs typeface="Helvetica Light" charset="0"/>
                <a:sym typeface="Helvetica Light" charset="0"/>
              </a:defRPr>
            </a:lvl4pPr>
            <a:lvl5pPr marL="2057400" indent="-228600" algn="ctr">
              <a:defRPr sz="3600">
                <a:solidFill>
                  <a:srgbClr val="000000"/>
                </a:solidFill>
                <a:latin typeface="Helvetica Light" charset="0"/>
                <a:ea typeface="Helvetica Light" charset="0"/>
                <a:cs typeface="Helvetica Light" charset="0"/>
                <a:sym typeface="Helvetica Light" charset="0"/>
              </a:defRPr>
            </a:lvl5pPr>
            <a:lvl6pPr marL="25146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0" marR="0" lvl="0" indent="0" algn="just" defTabSz="584200" rtl="0" eaLnBrk="1" fontAlgn="base" latinLnBrk="0" hangingPunct="0">
              <a:lnSpc>
                <a:spcPct val="100000"/>
              </a:lnSpc>
              <a:spcBef>
                <a:spcPct val="0"/>
              </a:spcBef>
              <a:spcAft>
                <a:spcPct val="0"/>
              </a:spcAft>
              <a:buClrTx/>
              <a:buSzTx/>
              <a:buFontTx/>
              <a:buNone/>
              <a:tabLst/>
              <a:defRPr/>
            </a:pPr>
            <a:r>
              <a:rPr kumimoji="0" lang="es-ES" altLang="es-ES" sz="3200" b="0" i="0" u="none" strike="noStrike" kern="1200" cap="none" spc="0" normalizeH="0" baseline="0" noProof="0" dirty="0">
                <a:ln>
                  <a:noFill/>
                </a:ln>
                <a:solidFill>
                  <a:srgbClr val="000000"/>
                </a:solidFill>
                <a:effectLst/>
                <a:uLnTx/>
                <a:uFillTx/>
                <a:latin typeface="Helvetica Light" charset="0"/>
                <a:sym typeface="Helvetica Light" charset="0"/>
              </a:rPr>
              <a:t>Actividades </a:t>
            </a:r>
            <a:r>
              <a:rPr lang="es-ES" altLang="es-ES" sz="3200" dirty="0"/>
              <a:t>establecidas</a:t>
            </a:r>
            <a:r>
              <a:rPr kumimoji="0" lang="es-ES" altLang="es-ES" sz="3200" b="0" i="0" u="none" strike="noStrike" kern="1200" cap="none" spc="0" normalizeH="0" baseline="0" noProof="0" dirty="0">
                <a:ln>
                  <a:noFill/>
                </a:ln>
                <a:solidFill>
                  <a:srgbClr val="000000"/>
                </a:solidFill>
                <a:effectLst/>
                <a:uLnTx/>
                <a:uFillTx/>
                <a:latin typeface="Helvetica Light" charset="0"/>
                <a:sym typeface="Helvetica Light" charset="0"/>
              </a:rPr>
              <a:t> para el trabajo de investigación</a:t>
            </a:r>
          </a:p>
        </p:txBody>
      </p:sp>
      <p:graphicFrame>
        <p:nvGraphicFramePr>
          <p:cNvPr id="4" name="Table 3">
            <a:extLst>
              <a:ext uri="{FF2B5EF4-FFF2-40B4-BE49-F238E27FC236}">
                <a16:creationId xmlns:a16="http://schemas.microsoft.com/office/drawing/2014/main" id="{C2283EFF-5372-D98D-560C-AE3E78F3559E}"/>
              </a:ext>
            </a:extLst>
          </p:cNvPr>
          <p:cNvGraphicFramePr>
            <a:graphicFrameLocks noGrp="1"/>
          </p:cNvGraphicFramePr>
          <p:nvPr>
            <p:extLst>
              <p:ext uri="{D42A27DB-BD31-4B8C-83A1-F6EECF244321}">
                <p14:modId xmlns:p14="http://schemas.microsoft.com/office/powerpoint/2010/main" val="1196884703"/>
              </p:ext>
            </p:extLst>
          </p:nvPr>
        </p:nvGraphicFramePr>
        <p:xfrm>
          <a:off x="1605856" y="2263986"/>
          <a:ext cx="10441160" cy="6056514"/>
        </p:xfrm>
        <a:graphic>
          <a:graphicData uri="http://schemas.openxmlformats.org/drawingml/2006/table">
            <a:tbl>
              <a:tblPr firstRow="1" bandRow="1">
                <a:tableStyleId>{93296810-A885-4BE3-A3E7-6D5BEEA58F35}</a:tableStyleId>
              </a:tblPr>
              <a:tblGrid>
                <a:gridCol w="6120680">
                  <a:extLst>
                    <a:ext uri="{9D8B030D-6E8A-4147-A177-3AD203B41FA5}">
                      <a16:colId xmlns:a16="http://schemas.microsoft.com/office/drawing/2014/main" val="1513083497"/>
                    </a:ext>
                  </a:extLst>
                </a:gridCol>
                <a:gridCol w="1872208">
                  <a:extLst>
                    <a:ext uri="{9D8B030D-6E8A-4147-A177-3AD203B41FA5}">
                      <a16:colId xmlns:a16="http://schemas.microsoft.com/office/drawing/2014/main" val="3444690699"/>
                    </a:ext>
                  </a:extLst>
                </a:gridCol>
                <a:gridCol w="2448272">
                  <a:extLst>
                    <a:ext uri="{9D8B030D-6E8A-4147-A177-3AD203B41FA5}">
                      <a16:colId xmlns:a16="http://schemas.microsoft.com/office/drawing/2014/main" val="1734080442"/>
                    </a:ext>
                  </a:extLst>
                </a:gridCol>
              </a:tblGrid>
              <a:tr h="812614">
                <a:tc>
                  <a:txBody>
                    <a:bodyPr/>
                    <a:lstStyle/>
                    <a:p>
                      <a:pPr algn="ctr"/>
                      <a:r>
                        <a:rPr lang="es-ES" sz="2000" dirty="0"/>
                        <a:t>Actividad</a:t>
                      </a:r>
                    </a:p>
                  </a:txBody>
                  <a:tcPr>
                    <a:solidFill>
                      <a:srgbClr val="FF9933"/>
                    </a:solidFill>
                  </a:tcPr>
                </a:tc>
                <a:tc>
                  <a:txBody>
                    <a:bodyPr/>
                    <a:lstStyle/>
                    <a:p>
                      <a:pPr algn="ctr"/>
                      <a:r>
                        <a:rPr lang="es-ES" sz="2000" dirty="0"/>
                        <a:t>Tiempo Estimado</a:t>
                      </a:r>
                    </a:p>
                  </a:txBody>
                  <a:tcPr>
                    <a:solidFill>
                      <a:srgbClr val="FF9933"/>
                    </a:solidFill>
                  </a:tcPr>
                </a:tc>
                <a:tc>
                  <a:txBody>
                    <a:bodyPr/>
                    <a:lstStyle/>
                    <a:p>
                      <a:pPr algn="ctr"/>
                      <a:r>
                        <a:rPr lang="es-ES" sz="2000" dirty="0"/>
                        <a:t>Sprint</a:t>
                      </a:r>
                    </a:p>
                  </a:txBody>
                  <a:tcPr>
                    <a:solidFill>
                      <a:srgbClr val="FF9933"/>
                    </a:solidFill>
                  </a:tcPr>
                </a:tc>
                <a:extLst>
                  <a:ext uri="{0D108BD9-81ED-4DB2-BD59-A6C34878D82A}">
                    <a16:rowId xmlns:a16="http://schemas.microsoft.com/office/drawing/2014/main" val="1372462247"/>
                  </a:ext>
                </a:extLst>
              </a:tr>
              <a:tr h="557973">
                <a:tc>
                  <a:txBody>
                    <a:bodyPr/>
                    <a:lstStyle/>
                    <a:p>
                      <a:r>
                        <a:rPr lang="es-ES" sz="2000" dirty="0"/>
                        <a:t>Implementación base de aplicación web</a:t>
                      </a:r>
                    </a:p>
                  </a:txBody>
                  <a:tcPr anchor="ctr"/>
                </a:tc>
                <a:tc>
                  <a:txBody>
                    <a:bodyPr/>
                    <a:lstStyle/>
                    <a:p>
                      <a:r>
                        <a:rPr lang="es-ES" sz="2000" dirty="0"/>
                        <a:t>Una semana</a:t>
                      </a:r>
                    </a:p>
                  </a:txBody>
                  <a:tcPr anchor="ctr"/>
                </a:tc>
                <a:tc>
                  <a:txBody>
                    <a:bodyPr/>
                    <a:lstStyle/>
                    <a:p>
                      <a:r>
                        <a:rPr lang="es-ES" sz="2000" dirty="0"/>
                        <a:t>Sprint 5</a:t>
                      </a:r>
                    </a:p>
                  </a:txBody>
                  <a:tcPr anchor="ctr"/>
                </a:tc>
                <a:extLst>
                  <a:ext uri="{0D108BD9-81ED-4DB2-BD59-A6C34878D82A}">
                    <a16:rowId xmlns:a16="http://schemas.microsoft.com/office/drawing/2014/main" val="3641534880"/>
                  </a:ext>
                </a:extLst>
              </a:tr>
              <a:tr h="557973">
                <a:tc>
                  <a:txBody>
                    <a:bodyPr/>
                    <a:lstStyle/>
                    <a:p>
                      <a:r>
                        <a:rPr lang="es-ES" sz="2000" dirty="0"/>
                        <a:t>Desarrollo de módulo de gestión de aplicación</a:t>
                      </a:r>
                    </a:p>
                  </a:txBody>
                  <a:tcPr anchor="ctr"/>
                </a:tc>
                <a:tc>
                  <a:txBody>
                    <a:bodyPr/>
                    <a:lstStyle/>
                    <a:p>
                      <a:r>
                        <a:rPr lang="es-ES" sz="2000" dirty="0"/>
                        <a:t>Una semana</a:t>
                      </a:r>
                    </a:p>
                  </a:txBody>
                  <a:tcPr anchor="ctr"/>
                </a:tc>
                <a:tc>
                  <a:txBody>
                    <a:bodyPr/>
                    <a:lstStyle/>
                    <a:p>
                      <a:r>
                        <a:rPr lang="es-ES" sz="2000" dirty="0"/>
                        <a:t>Sprint 5</a:t>
                      </a:r>
                    </a:p>
                  </a:txBody>
                  <a:tcPr anchor="ctr"/>
                </a:tc>
                <a:extLst>
                  <a:ext uri="{0D108BD9-81ED-4DB2-BD59-A6C34878D82A}">
                    <a16:rowId xmlns:a16="http://schemas.microsoft.com/office/drawing/2014/main" val="3814566920"/>
                  </a:ext>
                </a:extLst>
              </a:tr>
              <a:tr h="557973">
                <a:tc>
                  <a:txBody>
                    <a:bodyPr/>
                    <a:lstStyle/>
                    <a:p>
                      <a:r>
                        <a:rPr lang="es-ES" sz="2000" dirty="0"/>
                        <a:t>Desarrollo de módulo de visualización de datos</a:t>
                      </a:r>
                    </a:p>
                  </a:txBody>
                  <a:tcPr anchor="ctr"/>
                </a:tc>
                <a:tc>
                  <a:txBody>
                    <a:bodyPr/>
                    <a:lstStyle/>
                    <a:p>
                      <a:r>
                        <a:rPr lang="es-ES" sz="2000" dirty="0"/>
                        <a:t>Una semana</a:t>
                      </a:r>
                    </a:p>
                  </a:txBody>
                  <a:tcPr anchor="ctr"/>
                </a:tc>
                <a:tc>
                  <a:txBody>
                    <a:bodyPr/>
                    <a:lstStyle/>
                    <a:p>
                      <a:r>
                        <a:rPr lang="es-ES" sz="2000" dirty="0"/>
                        <a:t>Sprint 6</a:t>
                      </a:r>
                    </a:p>
                  </a:txBody>
                  <a:tcPr anchor="ctr"/>
                </a:tc>
                <a:extLst>
                  <a:ext uri="{0D108BD9-81ED-4DB2-BD59-A6C34878D82A}">
                    <a16:rowId xmlns:a16="http://schemas.microsoft.com/office/drawing/2014/main" val="3244124054"/>
                  </a:ext>
                </a:extLst>
              </a:tr>
              <a:tr h="987183">
                <a:tc>
                  <a:txBody>
                    <a:bodyPr/>
                    <a:lstStyle/>
                    <a:p>
                      <a:r>
                        <a:rPr lang="es-ES" sz="2000" dirty="0"/>
                        <a:t>Desarrollo de módulo de control y automatización de dispositivos</a:t>
                      </a:r>
                    </a:p>
                  </a:txBody>
                  <a:tcPr anchor="ctr"/>
                </a:tc>
                <a:tc>
                  <a:txBody>
                    <a:bodyPr/>
                    <a:lstStyle/>
                    <a:p>
                      <a:r>
                        <a:rPr lang="es-ES" sz="2000" dirty="0"/>
                        <a:t>Una semana</a:t>
                      </a:r>
                    </a:p>
                  </a:txBody>
                  <a:tcPr anchor="ctr"/>
                </a:tc>
                <a:tc>
                  <a:txBody>
                    <a:bodyPr/>
                    <a:lstStyle/>
                    <a:p>
                      <a:r>
                        <a:rPr lang="es-ES" sz="2000" dirty="0"/>
                        <a:t>Sprint 6</a:t>
                      </a:r>
                    </a:p>
                  </a:txBody>
                  <a:tcPr anchor="ctr"/>
                </a:tc>
                <a:extLst>
                  <a:ext uri="{0D108BD9-81ED-4DB2-BD59-A6C34878D82A}">
                    <a16:rowId xmlns:a16="http://schemas.microsoft.com/office/drawing/2014/main" val="267178271"/>
                  </a:ext>
                </a:extLst>
              </a:tr>
              <a:tr h="713046">
                <a:tc>
                  <a:txBody>
                    <a:bodyPr/>
                    <a:lstStyle/>
                    <a:p>
                      <a:r>
                        <a:rPr lang="es-ES" sz="2000" dirty="0"/>
                        <a:t>Desarrollo de módulo de redes y comunicación de datos</a:t>
                      </a:r>
                    </a:p>
                  </a:txBody>
                  <a:tcPr anchor="ctr"/>
                </a:tc>
                <a:tc>
                  <a:txBody>
                    <a:bodyPr/>
                    <a:lstStyle/>
                    <a:p>
                      <a:r>
                        <a:rPr lang="es-ES" sz="2000" dirty="0"/>
                        <a:t>Una semana</a:t>
                      </a:r>
                    </a:p>
                  </a:txBody>
                  <a:tcPr anchor="ctr"/>
                </a:tc>
                <a:tc>
                  <a:txBody>
                    <a:bodyPr/>
                    <a:lstStyle/>
                    <a:p>
                      <a:r>
                        <a:rPr lang="es-ES" sz="2000" dirty="0"/>
                        <a:t>Sprint 7</a:t>
                      </a:r>
                    </a:p>
                  </a:txBody>
                  <a:tcPr anchor="ctr"/>
                </a:tc>
                <a:extLst>
                  <a:ext uri="{0D108BD9-81ED-4DB2-BD59-A6C34878D82A}">
                    <a16:rowId xmlns:a16="http://schemas.microsoft.com/office/drawing/2014/main" val="821422037"/>
                  </a:ext>
                </a:extLst>
              </a:tr>
              <a:tr h="557973">
                <a:tc>
                  <a:txBody>
                    <a:bodyPr/>
                    <a:lstStyle/>
                    <a:p>
                      <a:r>
                        <a:rPr lang="es-ES" sz="2000" dirty="0"/>
                        <a:t>Documentación de desarrollo de aplicación web</a:t>
                      </a:r>
                    </a:p>
                  </a:txBody>
                  <a:tcPr anchor="ctr"/>
                </a:tc>
                <a:tc>
                  <a:txBody>
                    <a:bodyPr/>
                    <a:lstStyle/>
                    <a:p>
                      <a:r>
                        <a:rPr lang="es-ES" sz="2000" dirty="0"/>
                        <a:t>Dos semanas</a:t>
                      </a:r>
                    </a:p>
                  </a:txBody>
                  <a:tcPr anchor="ctr"/>
                </a:tc>
                <a:tc>
                  <a:txBody>
                    <a:bodyPr/>
                    <a:lstStyle/>
                    <a:p>
                      <a:r>
                        <a:rPr lang="es-ES" sz="2000" dirty="0"/>
                        <a:t>Sprint 7 y Sprint 8</a:t>
                      </a:r>
                    </a:p>
                  </a:txBody>
                  <a:tcPr anchor="ctr"/>
                </a:tc>
                <a:extLst>
                  <a:ext uri="{0D108BD9-81ED-4DB2-BD59-A6C34878D82A}">
                    <a16:rowId xmlns:a16="http://schemas.microsoft.com/office/drawing/2014/main" val="207155254"/>
                  </a:ext>
                </a:extLst>
              </a:tr>
              <a:tr h="557973">
                <a:tc>
                  <a:txBody>
                    <a:bodyPr/>
                    <a:lstStyle/>
                    <a:p>
                      <a:r>
                        <a:rPr lang="es-ES" sz="2000" dirty="0"/>
                        <a:t>Pruebas de </a:t>
                      </a:r>
                      <a:r>
                        <a:rPr lang="es-ES" sz="2000" dirty="0" err="1"/>
                        <a:t>end</a:t>
                      </a:r>
                      <a:r>
                        <a:rPr lang="es-ES" sz="2000" dirty="0"/>
                        <a:t> </a:t>
                      </a:r>
                      <a:r>
                        <a:rPr lang="es-ES" sz="2000" dirty="0" err="1"/>
                        <a:t>to</a:t>
                      </a:r>
                      <a:r>
                        <a:rPr lang="es-ES" sz="2000" dirty="0"/>
                        <a:t> </a:t>
                      </a:r>
                      <a:r>
                        <a:rPr lang="es-ES" sz="2000" dirty="0" err="1"/>
                        <a:t>end</a:t>
                      </a:r>
                      <a:r>
                        <a:rPr lang="es-ES" sz="2000" dirty="0"/>
                        <a:t> de todos los flujos</a:t>
                      </a:r>
                    </a:p>
                  </a:txBody>
                  <a:tcPr anchor="ctr"/>
                </a:tc>
                <a:tc>
                  <a:txBody>
                    <a:bodyPr/>
                    <a:lstStyle/>
                    <a:p>
                      <a:r>
                        <a:rPr lang="es-ES" sz="2000" dirty="0"/>
                        <a:t>Tres semanas</a:t>
                      </a:r>
                    </a:p>
                  </a:txBody>
                  <a:tcPr anchor="ctr"/>
                </a:tc>
                <a:tc>
                  <a:txBody>
                    <a:bodyPr/>
                    <a:lstStyle/>
                    <a:p>
                      <a:r>
                        <a:rPr lang="es-ES" sz="2000" dirty="0"/>
                        <a:t>Sprint 8 y sprint 9</a:t>
                      </a:r>
                    </a:p>
                  </a:txBody>
                  <a:tcPr anchor="ctr"/>
                </a:tc>
                <a:extLst>
                  <a:ext uri="{0D108BD9-81ED-4DB2-BD59-A6C34878D82A}">
                    <a16:rowId xmlns:a16="http://schemas.microsoft.com/office/drawing/2014/main" val="1948300287"/>
                  </a:ext>
                </a:extLst>
              </a:tr>
              <a:tr h="753806">
                <a:tc>
                  <a:txBody>
                    <a:bodyPr/>
                    <a:lstStyle/>
                    <a:p>
                      <a:r>
                        <a:rPr lang="es-ES" sz="2000" dirty="0"/>
                        <a:t>Recolección de resultados del proyecto de investigación</a:t>
                      </a:r>
                    </a:p>
                  </a:txBody>
                  <a:tcPr anchor="ctr"/>
                </a:tc>
                <a:tc>
                  <a:txBody>
                    <a:bodyPr/>
                    <a:lstStyle/>
                    <a:p>
                      <a:r>
                        <a:rPr lang="es-ES" sz="2000" dirty="0"/>
                        <a:t>Dos semanas</a:t>
                      </a:r>
                    </a:p>
                  </a:txBody>
                  <a:tcPr anchor="ctr"/>
                </a:tc>
                <a:tc>
                  <a:txBody>
                    <a:bodyPr/>
                    <a:lstStyle/>
                    <a:p>
                      <a:r>
                        <a:rPr lang="es-ES" sz="2000" dirty="0"/>
                        <a:t>Sprint 10</a:t>
                      </a:r>
                    </a:p>
                  </a:txBody>
                  <a:tcPr anchor="ctr"/>
                </a:tc>
                <a:extLst>
                  <a:ext uri="{0D108BD9-81ED-4DB2-BD59-A6C34878D82A}">
                    <a16:rowId xmlns:a16="http://schemas.microsoft.com/office/drawing/2014/main" val="3530127063"/>
                  </a:ext>
                </a:extLst>
              </a:tr>
            </a:tbl>
          </a:graphicData>
        </a:graphic>
      </p:graphicFrame>
    </p:spTree>
    <p:extLst>
      <p:ext uri="{BB962C8B-B14F-4D97-AF65-F5344CB8AC3E}">
        <p14:creationId xmlns:p14="http://schemas.microsoft.com/office/powerpoint/2010/main" val="2810355757"/>
      </p:ext>
    </p:extLst>
  </p:cSld>
  <p:clrMapOvr>
    <a:masterClrMapping/>
  </p:clrMapOvr>
  <p:transition spd="med">
    <p:push/>
  </p:transition>
</p:sld>
</file>

<file path=ppt/slides/slide33.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F6AB624-E1DD-3397-06CD-B7145DADA2C6}"/>
              </a:ext>
            </a:extLst>
          </p:cNvPr>
          <p:cNvSpPr/>
          <p:nvPr/>
        </p:nvSpPr>
        <p:spPr bwMode="auto">
          <a:xfrm>
            <a:off x="11644325" y="9485312"/>
            <a:ext cx="1360475" cy="240853"/>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50800" tIns="50800" rIns="50800" bIns="50800" numCol="1" rtlCol="0" anchor="ctr" anchorCtr="0" compatLnSpc="1">
            <a:prstTxWarp prst="textNoShape">
              <a:avLst/>
            </a:prstTxWarp>
          </a:bodyPr>
          <a:lstStyle/>
          <a:p>
            <a:pPr marL="228600" marR="0" indent="0" algn="ctr" defTabSz="584200" rtl="0" eaLnBrk="1" fontAlgn="base" latinLnBrk="0" hangingPunct="0">
              <a:lnSpc>
                <a:spcPct val="100000"/>
              </a:lnSpc>
              <a:spcBef>
                <a:spcPct val="0"/>
              </a:spcBef>
              <a:spcAft>
                <a:spcPct val="0"/>
              </a:spcAft>
              <a:buClrTx/>
              <a:buSzTx/>
              <a:buFontTx/>
              <a:buNone/>
              <a:tabLst/>
            </a:pPr>
            <a:endParaRPr kumimoji="0" lang="es-ES" sz="3600" b="0" i="0" u="none" strike="noStrike" cap="none" normalizeH="0" baseline="0">
              <a:ln>
                <a:noFill/>
              </a:ln>
              <a:solidFill>
                <a:srgbClr val="000000"/>
              </a:solidFill>
              <a:effectLst/>
              <a:latin typeface="Helvetica Light" charset="0"/>
              <a:ea typeface="Helvetica Light" charset="0"/>
              <a:cs typeface="Helvetica Light" charset="0"/>
              <a:sym typeface="Helvetica Light" charset="0"/>
            </a:endParaRPr>
          </a:p>
        </p:txBody>
      </p:sp>
      <p:pic>
        <p:nvPicPr>
          <p:cNvPr id="16386" name="Picture 1">
            <a:extLst>
              <a:ext uri="{FF2B5EF4-FFF2-40B4-BE49-F238E27FC236}">
                <a16:creationId xmlns:a16="http://schemas.microsoft.com/office/drawing/2014/main" id="{E88BF5F6-494F-9841-375F-34F42CBAF94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651875" y="8516938"/>
            <a:ext cx="1087438" cy="1108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6387" name="Picture 2">
            <a:extLst>
              <a:ext uri="{FF2B5EF4-FFF2-40B4-BE49-F238E27FC236}">
                <a16:creationId xmlns:a16="http://schemas.microsoft.com/office/drawing/2014/main" id="{959EB174-6C55-C8FC-0BFB-6D661E3796CF}"/>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218738" y="8516938"/>
            <a:ext cx="1016000" cy="1108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6388" name="Picture 3">
            <a:extLst>
              <a:ext uri="{FF2B5EF4-FFF2-40B4-BE49-F238E27FC236}">
                <a16:creationId xmlns:a16="http://schemas.microsoft.com/office/drawing/2014/main" id="{72BE1D36-33FC-B0C7-250E-118460F3C35C}"/>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1714163" y="8562975"/>
            <a:ext cx="1016000" cy="1016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6389" name="AutoShape 4">
            <a:extLst>
              <a:ext uri="{FF2B5EF4-FFF2-40B4-BE49-F238E27FC236}">
                <a16:creationId xmlns:a16="http://schemas.microsoft.com/office/drawing/2014/main" id="{E2AFAA1F-7557-87DE-8F41-EFB85344C88E}"/>
              </a:ext>
            </a:extLst>
          </p:cNvPr>
          <p:cNvSpPr>
            <a:spLocks/>
          </p:cNvSpPr>
          <p:nvPr/>
        </p:nvSpPr>
        <p:spPr bwMode="auto">
          <a:xfrm>
            <a:off x="6310313" y="9251950"/>
            <a:ext cx="369887" cy="381000"/>
          </a:xfrm>
          <a:custGeom>
            <a:avLst/>
            <a:gdLst>
              <a:gd name="T0" fmla="*/ 184944 w 21600"/>
              <a:gd name="T1" fmla="*/ 190500 h 21600"/>
              <a:gd name="T2" fmla="*/ 184944 w 21600"/>
              <a:gd name="T3" fmla="*/ 190500 h 21600"/>
              <a:gd name="T4" fmla="*/ 184944 w 21600"/>
              <a:gd name="T5" fmla="*/ 190500 h 21600"/>
              <a:gd name="T6" fmla="*/ 184944 w 21600"/>
              <a:gd name="T7" fmla="*/ 19050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lgn="ctr">
              <a:defRPr sz="3600">
                <a:solidFill>
                  <a:srgbClr val="000000"/>
                </a:solidFill>
                <a:latin typeface="Helvetica Light" charset="0"/>
                <a:ea typeface="Helvetica Light" charset="0"/>
                <a:cs typeface="Helvetica Light" charset="0"/>
                <a:sym typeface="Helvetica Light" charset="0"/>
              </a:defRPr>
            </a:lvl1pPr>
            <a:lvl2pPr marL="742950" indent="-285750" algn="ctr">
              <a:defRPr sz="3600">
                <a:solidFill>
                  <a:srgbClr val="000000"/>
                </a:solidFill>
                <a:latin typeface="Helvetica Light" charset="0"/>
                <a:ea typeface="Helvetica Light" charset="0"/>
                <a:cs typeface="Helvetica Light" charset="0"/>
                <a:sym typeface="Helvetica Light" charset="0"/>
              </a:defRPr>
            </a:lvl2pPr>
            <a:lvl3pPr marL="1143000" indent="-228600" algn="ctr">
              <a:defRPr sz="3600">
                <a:solidFill>
                  <a:srgbClr val="000000"/>
                </a:solidFill>
                <a:latin typeface="Helvetica Light" charset="0"/>
                <a:ea typeface="Helvetica Light" charset="0"/>
                <a:cs typeface="Helvetica Light" charset="0"/>
                <a:sym typeface="Helvetica Light" charset="0"/>
              </a:defRPr>
            </a:lvl3pPr>
            <a:lvl4pPr marL="1600200" indent="-228600" algn="ctr">
              <a:defRPr sz="3600">
                <a:solidFill>
                  <a:srgbClr val="000000"/>
                </a:solidFill>
                <a:latin typeface="Helvetica Light" charset="0"/>
                <a:ea typeface="Helvetica Light" charset="0"/>
                <a:cs typeface="Helvetica Light" charset="0"/>
                <a:sym typeface="Helvetica Light" charset="0"/>
              </a:defRPr>
            </a:lvl4pPr>
            <a:lvl5pPr marL="2057400" indent="-228600" algn="ctr">
              <a:defRPr sz="3600">
                <a:solidFill>
                  <a:srgbClr val="000000"/>
                </a:solidFill>
                <a:latin typeface="Helvetica Light" charset="0"/>
                <a:ea typeface="Helvetica Light" charset="0"/>
                <a:cs typeface="Helvetica Light" charset="0"/>
                <a:sym typeface="Helvetica Light" charset="0"/>
              </a:defRPr>
            </a:lvl5pPr>
            <a:lvl6pPr marL="25146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0" marR="0" lvl="0" indent="0" algn="ctr" defTabSz="584200" rtl="0" eaLnBrk="1" fontAlgn="base" latinLnBrk="0" hangingPunct="0">
              <a:lnSpc>
                <a:spcPct val="100000"/>
              </a:lnSpc>
              <a:spcBef>
                <a:spcPct val="0"/>
              </a:spcBef>
              <a:spcAft>
                <a:spcPct val="0"/>
              </a:spcAft>
              <a:buClrTx/>
              <a:buSzTx/>
              <a:buFontTx/>
              <a:buNone/>
              <a:tabLst/>
              <a:defRPr/>
            </a:pPr>
            <a:fld id="{B28A5818-34D0-475A-B4B5-2C978751BBE3}" type="slidenum">
              <a:rPr kumimoji="0" lang="es-ES" altLang="es-ES" sz="1800" b="0" i="0" u="none" strike="noStrike" kern="1200" cap="none" spc="0" normalizeH="0" baseline="0" noProof="0">
                <a:ln>
                  <a:noFill/>
                </a:ln>
                <a:solidFill>
                  <a:srgbClr val="000000"/>
                </a:solidFill>
                <a:effectLst/>
                <a:uLnTx/>
                <a:uFillTx/>
                <a:latin typeface="Helvetica Light" charset="0"/>
                <a:sym typeface="Helvetica Light" charset="0"/>
              </a:rPr>
              <a:pPr marL="0" marR="0" lvl="0" indent="0" algn="ctr" defTabSz="584200" rtl="0" eaLnBrk="1" fontAlgn="base" latinLnBrk="0" hangingPunct="0">
                <a:lnSpc>
                  <a:spcPct val="100000"/>
                </a:lnSpc>
                <a:spcBef>
                  <a:spcPct val="0"/>
                </a:spcBef>
                <a:spcAft>
                  <a:spcPct val="0"/>
                </a:spcAft>
                <a:buClrTx/>
                <a:buSzTx/>
                <a:buFontTx/>
                <a:buNone/>
                <a:tabLst/>
                <a:defRPr/>
              </a:pPr>
              <a:t>33</a:t>
            </a:fld>
            <a:endParaRPr kumimoji="0" lang="es-ES" altLang="es-ES" sz="3600" b="0" i="0" u="none" strike="noStrike" kern="1200" cap="none" spc="0" normalizeH="0" baseline="0" noProof="0">
              <a:ln>
                <a:noFill/>
              </a:ln>
              <a:solidFill>
                <a:srgbClr val="000000"/>
              </a:solidFill>
              <a:effectLst/>
              <a:uLnTx/>
              <a:uFillTx/>
              <a:latin typeface="Helvetica Light" charset="0"/>
              <a:sym typeface="Helvetica Light" charset="0"/>
            </a:endParaRPr>
          </a:p>
        </p:txBody>
      </p:sp>
      <p:sp>
        <p:nvSpPr>
          <p:cNvPr id="16390" name="AutoShape 5">
            <a:extLst>
              <a:ext uri="{FF2B5EF4-FFF2-40B4-BE49-F238E27FC236}">
                <a16:creationId xmlns:a16="http://schemas.microsoft.com/office/drawing/2014/main" id="{C620AEFA-FB64-ACAF-FC10-353316D38095}"/>
              </a:ext>
            </a:extLst>
          </p:cNvPr>
          <p:cNvSpPr>
            <a:spLocks/>
          </p:cNvSpPr>
          <p:nvPr/>
        </p:nvSpPr>
        <p:spPr bwMode="auto">
          <a:xfrm>
            <a:off x="1323975" y="2804942"/>
            <a:ext cx="11099800" cy="2222500"/>
          </a:xfrm>
          <a:custGeom>
            <a:avLst/>
            <a:gdLst>
              <a:gd name="T0" fmla="*/ 5549900 w 21600"/>
              <a:gd name="T1" fmla="*/ 1111250 h 21600"/>
              <a:gd name="T2" fmla="*/ 5549900 w 21600"/>
              <a:gd name="T3" fmla="*/ 1111250 h 21600"/>
              <a:gd name="T4" fmla="*/ 5549900 w 21600"/>
              <a:gd name="T5" fmla="*/ 1111250 h 21600"/>
              <a:gd name="T6" fmla="*/ 5549900 w 21600"/>
              <a:gd name="T7" fmla="*/ 111125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lgn="ctr" defTabSz="560388">
              <a:defRPr sz="3600">
                <a:solidFill>
                  <a:srgbClr val="000000"/>
                </a:solidFill>
                <a:latin typeface="Helvetica Light" charset="0"/>
                <a:ea typeface="Helvetica Light" charset="0"/>
                <a:cs typeface="Helvetica Light" charset="0"/>
                <a:sym typeface="Helvetica Light" charset="0"/>
              </a:defRPr>
            </a:lvl1pPr>
            <a:lvl2pPr marL="742950" indent="-285750" algn="ctr" defTabSz="560388">
              <a:defRPr sz="3600">
                <a:solidFill>
                  <a:srgbClr val="000000"/>
                </a:solidFill>
                <a:latin typeface="Helvetica Light" charset="0"/>
                <a:ea typeface="Helvetica Light" charset="0"/>
                <a:cs typeface="Helvetica Light" charset="0"/>
                <a:sym typeface="Helvetica Light" charset="0"/>
              </a:defRPr>
            </a:lvl2pPr>
            <a:lvl3pPr marL="1143000" indent="-228600" algn="ctr" defTabSz="560388">
              <a:defRPr sz="3600">
                <a:solidFill>
                  <a:srgbClr val="000000"/>
                </a:solidFill>
                <a:latin typeface="Helvetica Light" charset="0"/>
                <a:ea typeface="Helvetica Light" charset="0"/>
                <a:cs typeface="Helvetica Light" charset="0"/>
                <a:sym typeface="Helvetica Light" charset="0"/>
              </a:defRPr>
            </a:lvl3pPr>
            <a:lvl4pPr marL="1600200" indent="-228600" algn="ctr" defTabSz="560388">
              <a:defRPr sz="3600">
                <a:solidFill>
                  <a:srgbClr val="000000"/>
                </a:solidFill>
                <a:latin typeface="Helvetica Light" charset="0"/>
                <a:ea typeface="Helvetica Light" charset="0"/>
                <a:cs typeface="Helvetica Light" charset="0"/>
                <a:sym typeface="Helvetica Light" charset="0"/>
              </a:defRPr>
            </a:lvl4pPr>
            <a:lvl5pPr marL="2057400" indent="-228600" algn="ctr" defTabSz="560388">
              <a:defRPr sz="3600">
                <a:solidFill>
                  <a:srgbClr val="000000"/>
                </a:solidFill>
                <a:latin typeface="Helvetica Light" charset="0"/>
                <a:ea typeface="Helvetica Light" charset="0"/>
                <a:cs typeface="Helvetica Light" charset="0"/>
                <a:sym typeface="Helvetica Light" charset="0"/>
              </a:defRPr>
            </a:lvl5pPr>
            <a:lvl6pPr marL="2514600" indent="-228600" algn="ctr" defTabSz="56038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56038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56038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56038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0" marR="0" lvl="0" indent="0" algn="just" defTabSz="560388" rtl="0" eaLnBrk="1" fontAlgn="base" latinLnBrk="0" hangingPunct="0">
              <a:lnSpc>
                <a:spcPct val="100000"/>
              </a:lnSpc>
              <a:spcBef>
                <a:spcPts val="4000"/>
              </a:spcBef>
              <a:spcAft>
                <a:spcPct val="0"/>
              </a:spcAft>
              <a:buClrTx/>
              <a:buSzTx/>
              <a:buFontTx/>
              <a:buNone/>
              <a:tabLst/>
              <a:defRPr/>
            </a:pPr>
            <a:r>
              <a:rPr kumimoji="0" lang="es-ES" altLang="es-ES" sz="2600" b="0" i="0" u="none" strike="noStrike" kern="1200" cap="none" spc="0" normalizeH="0" baseline="0" noProof="0" dirty="0">
                <a:ln>
                  <a:noFill/>
                </a:ln>
                <a:solidFill>
                  <a:srgbClr val="000000"/>
                </a:solidFill>
                <a:effectLst/>
                <a:uLnTx/>
                <a:uFillTx/>
                <a:latin typeface="Helvetica Light" charset="0"/>
                <a:sym typeface="Helvetica Light" charset="0"/>
              </a:rPr>
              <a:t>Se crearon cuatro prototipos funcionales de dispositivos IoT. </a:t>
            </a:r>
            <a:r>
              <a:rPr lang="es-ES" altLang="es-ES" sz="2600" dirty="0"/>
              <a:t>Dos de ellos en equidad de tipo de sensores (ambientales) y dos enfocados en el tópico de la seguridad.</a:t>
            </a:r>
            <a:endParaRPr kumimoji="0" lang="es-ES" altLang="es-ES" sz="3600" b="0" i="0" u="none" strike="noStrike" kern="1200" cap="none" spc="0" normalizeH="0" baseline="0" noProof="0" dirty="0">
              <a:ln>
                <a:noFill/>
              </a:ln>
              <a:solidFill>
                <a:srgbClr val="000000"/>
              </a:solidFill>
              <a:effectLst/>
              <a:uLnTx/>
              <a:uFillTx/>
              <a:latin typeface="Helvetica Light" charset="0"/>
              <a:sym typeface="Helvetica Light" charset="0"/>
            </a:endParaRPr>
          </a:p>
        </p:txBody>
      </p:sp>
      <p:sp>
        <p:nvSpPr>
          <p:cNvPr id="16391" name="AutoShape 6">
            <a:extLst>
              <a:ext uri="{FF2B5EF4-FFF2-40B4-BE49-F238E27FC236}">
                <a16:creationId xmlns:a16="http://schemas.microsoft.com/office/drawing/2014/main" id="{11B8CC09-293F-9CBD-1717-0554F0888496}"/>
              </a:ext>
            </a:extLst>
          </p:cNvPr>
          <p:cNvSpPr>
            <a:spLocks/>
          </p:cNvSpPr>
          <p:nvPr/>
        </p:nvSpPr>
        <p:spPr bwMode="auto">
          <a:xfrm>
            <a:off x="1323975" y="556320"/>
            <a:ext cx="10874375" cy="893762"/>
          </a:xfrm>
          <a:custGeom>
            <a:avLst/>
            <a:gdLst>
              <a:gd name="T0" fmla="*/ 5437188 w 21600"/>
              <a:gd name="T1" fmla="*/ 446881 h 21600"/>
              <a:gd name="T2" fmla="*/ 5437188 w 21600"/>
              <a:gd name="T3" fmla="*/ 446881 h 21600"/>
              <a:gd name="T4" fmla="*/ 5437188 w 21600"/>
              <a:gd name="T5" fmla="*/ 446881 h 21600"/>
              <a:gd name="T6" fmla="*/ 5437188 w 21600"/>
              <a:gd name="T7" fmla="*/ 446881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algn="ctr" defTabSz="379413">
              <a:defRPr sz="3600">
                <a:solidFill>
                  <a:srgbClr val="000000"/>
                </a:solidFill>
                <a:latin typeface="Helvetica Light" charset="0"/>
                <a:ea typeface="Helvetica Light" charset="0"/>
                <a:cs typeface="Helvetica Light" charset="0"/>
                <a:sym typeface="Helvetica Light" charset="0"/>
              </a:defRPr>
            </a:lvl1pPr>
            <a:lvl2pPr marL="742950" indent="-285750" algn="ctr" defTabSz="379413">
              <a:defRPr sz="3600">
                <a:solidFill>
                  <a:srgbClr val="000000"/>
                </a:solidFill>
                <a:latin typeface="Helvetica Light" charset="0"/>
                <a:ea typeface="Helvetica Light" charset="0"/>
                <a:cs typeface="Helvetica Light" charset="0"/>
                <a:sym typeface="Helvetica Light" charset="0"/>
              </a:defRPr>
            </a:lvl2pPr>
            <a:lvl3pPr marL="1143000" indent="-228600" algn="ctr" defTabSz="379413">
              <a:defRPr sz="3600">
                <a:solidFill>
                  <a:srgbClr val="000000"/>
                </a:solidFill>
                <a:latin typeface="Helvetica Light" charset="0"/>
                <a:ea typeface="Helvetica Light" charset="0"/>
                <a:cs typeface="Helvetica Light" charset="0"/>
                <a:sym typeface="Helvetica Light" charset="0"/>
              </a:defRPr>
            </a:lvl3pPr>
            <a:lvl4pPr marL="1600200" indent="-228600" algn="ctr" defTabSz="379413">
              <a:defRPr sz="3600">
                <a:solidFill>
                  <a:srgbClr val="000000"/>
                </a:solidFill>
                <a:latin typeface="Helvetica Light" charset="0"/>
                <a:ea typeface="Helvetica Light" charset="0"/>
                <a:cs typeface="Helvetica Light" charset="0"/>
                <a:sym typeface="Helvetica Light" charset="0"/>
              </a:defRPr>
            </a:lvl4pPr>
            <a:lvl5pPr marL="2057400" indent="-228600" algn="ctr" defTabSz="379413">
              <a:defRPr sz="3600">
                <a:solidFill>
                  <a:srgbClr val="000000"/>
                </a:solidFill>
                <a:latin typeface="Helvetica Light" charset="0"/>
                <a:ea typeface="Helvetica Light" charset="0"/>
                <a:cs typeface="Helvetica Light" charset="0"/>
                <a:sym typeface="Helvetica Light" charset="0"/>
              </a:defRPr>
            </a:lvl5pPr>
            <a:lvl6pPr marL="25146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0" marR="0" lvl="0" indent="0" algn="l" defTabSz="379413" rtl="0" eaLnBrk="1" fontAlgn="base" latinLnBrk="0" hangingPunct="0">
              <a:lnSpc>
                <a:spcPct val="100000"/>
              </a:lnSpc>
              <a:spcBef>
                <a:spcPct val="0"/>
              </a:spcBef>
              <a:spcAft>
                <a:spcPct val="0"/>
              </a:spcAft>
              <a:buClrTx/>
              <a:buSzTx/>
              <a:buFontTx/>
              <a:buNone/>
              <a:tabLst/>
              <a:defRPr/>
            </a:pPr>
            <a:r>
              <a:rPr kumimoji="0" lang="es-ES" altLang="es-ES" sz="5200" b="1" i="0" u="none" strike="noStrike" kern="1200" cap="none" spc="0" normalizeH="0" baseline="0" noProof="0" dirty="0">
                <a:ln>
                  <a:noFill/>
                </a:ln>
                <a:solidFill>
                  <a:srgbClr val="000000"/>
                </a:solidFill>
                <a:effectLst/>
                <a:uLnTx/>
                <a:uFillTx/>
                <a:latin typeface="Helvetica Light" charset="0"/>
                <a:sym typeface="Helvetica Light" charset="0"/>
              </a:rPr>
              <a:t>Prototipos de Dispositivos IoT</a:t>
            </a:r>
          </a:p>
        </p:txBody>
      </p:sp>
      <p:sp>
        <p:nvSpPr>
          <p:cNvPr id="16392" name="AutoShape 7">
            <a:extLst>
              <a:ext uri="{FF2B5EF4-FFF2-40B4-BE49-F238E27FC236}">
                <a16:creationId xmlns:a16="http://schemas.microsoft.com/office/drawing/2014/main" id="{8158E497-2BFF-A00B-870B-A453C03DB4A1}"/>
              </a:ext>
            </a:extLst>
          </p:cNvPr>
          <p:cNvSpPr>
            <a:spLocks/>
          </p:cNvSpPr>
          <p:nvPr/>
        </p:nvSpPr>
        <p:spPr bwMode="auto">
          <a:xfrm>
            <a:off x="1323975" y="1533184"/>
            <a:ext cx="11061700" cy="647700"/>
          </a:xfrm>
          <a:custGeom>
            <a:avLst/>
            <a:gdLst>
              <a:gd name="T0" fmla="*/ 5530850 w 21600"/>
              <a:gd name="T1" fmla="*/ 323850 h 21600"/>
              <a:gd name="T2" fmla="*/ 5530850 w 21600"/>
              <a:gd name="T3" fmla="*/ 323850 h 21600"/>
              <a:gd name="T4" fmla="*/ 5530850 w 21600"/>
              <a:gd name="T5" fmla="*/ 323850 h 21600"/>
              <a:gd name="T6" fmla="*/ 5530850 w 21600"/>
              <a:gd name="T7" fmla="*/ 32385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lvl1pPr algn="ctr">
              <a:defRPr sz="3600">
                <a:solidFill>
                  <a:srgbClr val="000000"/>
                </a:solidFill>
                <a:latin typeface="Helvetica Light" charset="0"/>
                <a:ea typeface="Helvetica Light" charset="0"/>
                <a:cs typeface="Helvetica Light" charset="0"/>
                <a:sym typeface="Helvetica Light" charset="0"/>
              </a:defRPr>
            </a:lvl1pPr>
            <a:lvl2pPr marL="742950" indent="-285750" algn="ctr">
              <a:defRPr sz="3600">
                <a:solidFill>
                  <a:srgbClr val="000000"/>
                </a:solidFill>
                <a:latin typeface="Helvetica Light" charset="0"/>
                <a:ea typeface="Helvetica Light" charset="0"/>
                <a:cs typeface="Helvetica Light" charset="0"/>
                <a:sym typeface="Helvetica Light" charset="0"/>
              </a:defRPr>
            </a:lvl2pPr>
            <a:lvl3pPr marL="1143000" indent="-228600" algn="ctr">
              <a:defRPr sz="3600">
                <a:solidFill>
                  <a:srgbClr val="000000"/>
                </a:solidFill>
                <a:latin typeface="Helvetica Light" charset="0"/>
                <a:ea typeface="Helvetica Light" charset="0"/>
                <a:cs typeface="Helvetica Light" charset="0"/>
                <a:sym typeface="Helvetica Light" charset="0"/>
              </a:defRPr>
            </a:lvl3pPr>
            <a:lvl4pPr marL="1600200" indent="-228600" algn="ctr">
              <a:defRPr sz="3600">
                <a:solidFill>
                  <a:srgbClr val="000000"/>
                </a:solidFill>
                <a:latin typeface="Helvetica Light" charset="0"/>
                <a:ea typeface="Helvetica Light" charset="0"/>
                <a:cs typeface="Helvetica Light" charset="0"/>
                <a:sym typeface="Helvetica Light" charset="0"/>
              </a:defRPr>
            </a:lvl4pPr>
            <a:lvl5pPr marL="2057400" indent="-228600" algn="ctr">
              <a:defRPr sz="3600">
                <a:solidFill>
                  <a:srgbClr val="000000"/>
                </a:solidFill>
                <a:latin typeface="Helvetica Light" charset="0"/>
                <a:ea typeface="Helvetica Light" charset="0"/>
                <a:cs typeface="Helvetica Light" charset="0"/>
                <a:sym typeface="Helvetica Light" charset="0"/>
              </a:defRPr>
            </a:lvl5pPr>
            <a:lvl6pPr marL="25146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0" marR="0" lvl="0" indent="0" algn="just" defTabSz="584200" rtl="0" eaLnBrk="1" fontAlgn="base" latinLnBrk="0" hangingPunct="0">
              <a:lnSpc>
                <a:spcPct val="100000"/>
              </a:lnSpc>
              <a:spcBef>
                <a:spcPct val="0"/>
              </a:spcBef>
              <a:spcAft>
                <a:spcPct val="0"/>
              </a:spcAft>
              <a:buClrTx/>
              <a:buSzTx/>
              <a:buFontTx/>
              <a:buNone/>
              <a:tabLst/>
              <a:defRPr/>
            </a:pPr>
            <a:r>
              <a:rPr lang="es-ES" altLang="es-ES" sz="3200" dirty="0"/>
              <a:t>¿Qué prototipos fueron creados?</a:t>
            </a:r>
            <a:endParaRPr kumimoji="0" lang="es-ES" altLang="es-ES" sz="3200" b="0" i="0" u="none" strike="noStrike" kern="1200" cap="none" spc="0" normalizeH="0" baseline="0" noProof="0" dirty="0">
              <a:ln>
                <a:noFill/>
              </a:ln>
              <a:solidFill>
                <a:srgbClr val="000000"/>
              </a:solidFill>
              <a:effectLst/>
              <a:uLnTx/>
              <a:uFillTx/>
              <a:latin typeface="Helvetica Light" charset="0"/>
              <a:sym typeface="Helvetica Light" charset="0"/>
            </a:endParaRPr>
          </a:p>
        </p:txBody>
      </p:sp>
      <p:pic>
        <p:nvPicPr>
          <p:cNvPr id="5" name="Picture 4">
            <a:extLst>
              <a:ext uri="{FF2B5EF4-FFF2-40B4-BE49-F238E27FC236}">
                <a16:creationId xmlns:a16="http://schemas.microsoft.com/office/drawing/2014/main" id="{96EEDAC5-D07F-277F-389C-479501AEB34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440560" y="4233978"/>
            <a:ext cx="3510068" cy="1974413"/>
          </a:xfrm>
          <a:prstGeom prst="rect">
            <a:avLst/>
          </a:prstGeom>
        </p:spPr>
      </p:pic>
      <p:pic>
        <p:nvPicPr>
          <p:cNvPr id="7" name="Picture 6">
            <a:extLst>
              <a:ext uri="{FF2B5EF4-FFF2-40B4-BE49-F238E27FC236}">
                <a16:creationId xmlns:a16="http://schemas.microsoft.com/office/drawing/2014/main" id="{303F210B-580A-AD8B-E355-2A3C2345312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613968" y="4233978"/>
            <a:ext cx="3510067" cy="1974413"/>
          </a:xfrm>
          <a:prstGeom prst="rect">
            <a:avLst/>
          </a:prstGeom>
        </p:spPr>
      </p:pic>
      <p:pic>
        <p:nvPicPr>
          <p:cNvPr id="6" name="Picture 5">
            <a:extLst>
              <a:ext uri="{FF2B5EF4-FFF2-40B4-BE49-F238E27FC236}">
                <a16:creationId xmlns:a16="http://schemas.microsoft.com/office/drawing/2014/main" id="{897DF2D3-78BB-7B4B-BC26-1DC77A774AE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278264" y="6568902"/>
            <a:ext cx="3079734" cy="2309801"/>
          </a:xfrm>
          <a:prstGeom prst="rect">
            <a:avLst/>
          </a:prstGeom>
        </p:spPr>
      </p:pic>
    </p:spTree>
    <p:extLst>
      <p:ext uri="{BB962C8B-B14F-4D97-AF65-F5344CB8AC3E}">
        <p14:creationId xmlns:p14="http://schemas.microsoft.com/office/powerpoint/2010/main" val="2905882094"/>
      </p:ext>
    </p:extLst>
  </p:cSld>
  <p:clrMapOvr>
    <a:masterClrMapping/>
  </p:clrMapOvr>
  <p:transition spd="med">
    <p:push/>
  </p:transition>
</p:sld>
</file>

<file path=ppt/slides/slide34.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A00DC0B-6DDA-3343-9025-85C804EDB03E}"/>
              </a:ext>
            </a:extLst>
          </p:cNvPr>
          <p:cNvSpPr/>
          <p:nvPr/>
        </p:nvSpPr>
        <p:spPr bwMode="auto">
          <a:xfrm>
            <a:off x="11644325" y="9485312"/>
            <a:ext cx="1360475" cy="240853"/>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50800" tIns="50800" rIns="50800" bIns="50800" numCol="1" rtlCol="0" anchor="ctr" anchorCtr="0" compatLnSpc="1">
            <a:prstTxWarp prst="textNoShape">
              <a:avLst/>
            </a:prstTxWarp>
          </a:bodyPr>
          <a:lstStyle/>
          <a:p>
            <a:pPr marL="228600" marR="0" indent="0" algn="ctr" defTabSz="584200" rtl="0" eaLnBrk="1" fontAlgn="base" latinLnBrk="0" hangingPunct="0">
              <a:lnSpc>
                <a:spcPct val="100000"/>
              </a:lnSpc>
              <a:spcBef>
                <a:spcPct val="0"/>
              </a:spcBef>
              <a:spcAft>
                <a:spcPct val="0"/>
              </a:spcAft>
              <a:buClrTx/>
              <a:buSzTx/>
              <a:buFontTx/>
              <a:buNone/>
              <a:tabLst/>
            </a:pPr>
            <a:endParaRPr kumimoji="0" lang="es-ES" sz="3600" b="0" i="0" u="none" strike="noStrike" cap="none" normalizeH="0" baseline="0">
              <a:ln>
                <a:noFill/>
              </a:ln>
              <a:solidFill>
                <a:srgbClr val="000000"/>
              </a:solidFill>
              <a:effectLst/>
              <a:latin typeface="Helvetica Light" charset="0"/>
              <a:ea typeface="Helvetica Light" charset="0"/>
              <a:cs typeface="Helvetica Light" charset="0"/>
              <a:sym typeface="Helvetica Light" charset="0"/>
            </a:endParaRPr>
          </a:p>
        </p:txBody>
      </p:sp>
      <p:pic>
        <p:nvPicPr>
          <p:cNvPr id="16386" name="Picture 1">
            <a:extLst>
              <a:ext uri="{FF2B5EF4-FFF2-40B4-BE49-F238E27FC236}">
                <a16:creationId xmlns:a16="http://schemas.microsoft.com/office/drawing/2014/main" id="{E88BF5F6-494F-9841-375F-34F42CBAF94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651875" y="8516938"/>
            <a:ext cx="1087438" cy="1108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6387" name="Picture 2">
            <a:extLst>
              <a:ext uri="{FF2B5EF4-FFF2-40B4-BE49-F238E27FC236}">
                <a16:creationId xmlns:a16="http://schemas.microsoft.com/office/drawing/2014/main" id="{959EB174-6C55-C8FC-0BFB-6D661E3796CF}"/>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218738" y="8516938"/>
            <a:ext cx="1016000" cy="1108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6388" name="Picture 3">
            <a:extLst>
              <a:ext uri="{FF2B5EF4-FFF2-40B4-BE49-F238E27FC236}">
                <a16:creationId xmlns:a16="http://schemas.microsoft.com/office/drawing/2014/main" id="{72BE1D36-33FC-B0C7-250E-118460F3C35C}"/>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1714163" y="8562975"/>
            <a:ext cx="1016000" cy="1016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6389" name="AutoShape 4">
            <a:extLst>
              <a:ext uri="{FF2B5EF4-FFF2-40B4-BE49-F238E27FC236}">
                <a16:creationId xmlns:a16="http://schemas.microsoft.com/office/drawing/2014/main" id="{E2AFAA1F-7557-87DE-8F41-EFB85344C88E}"/>
              </a:ext>
            </a:extLst>
          </p:cNvPr>
          <p:cNvSpPr>
            <a:spLocks/>
          </p:cNvSpPr>
          <p:nvPr/>
        </p:nvSpPr>
        <p:spPr bwMode="auto">
          <a:xfrm>
            <a:off x="6310313" y="9251950"/>
            <a:ext cx="369887" cy="381000"/>
          </a:xfrm>
          <a:custGeom>
            <a:avLst/>
            <a:gdLst>
              <a:gd name="T0" fmla="*/ 184944 w 21600"/>
              <a:gd name="T1" fmla="*/ 190500 h 21600"/>
              <a:gd name="T2" fmla="*/ 184944 w 21600"/>
              <a:gd name="T3" fmla="*/ 190500 h 21600"/>
              <a:gd name="T4" fmla="*/ 184944 w 21600"/>
              <a:gd name="T5" fmla="*/ 190500 h 21600"/>
              <a:gd name="T6" fmla="*/ 184944 w 21600"/>
              <a:gd name="T7" fmla="*/ 19050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lgn="ctr">
              <a:defRPr sz="3600">
                <a:solidFill>
                  <a:srgbClr val="000000"/>
                </a:solidFill>
                <a:latin typeface="Helvetica Light" charset="0"/>
                <a:ea typeface="Helvetica Light" charset="0"/>
                <a:cs typeface="Helvetica Light" charset="0"/>
                <a:sym typeface="Helvetica Light" charset="0"/>
              </a:defRPr>
            </a:lvl1pPr>
            <a:lvl2pPr marL="742950" indent="-285750" algn="ctr">
              <a:defRPr sz="3600">
                <a:solidFill>
                  <a:srgbClr val="000000"/>
                </a:solidFill>
                <a:latin typeface="Helvetica Light" charset="0"/>
                <a:ea typeface="Helvetica Light" charset="0"/>
                <a:cs typeface="Helvetica Light" charset="0"/>
                <a:sym typeface="Helvetica Light" charset="0"/>
              </a:defRPr>
            </a:lvl2pPr>
            <a:lvl3pPr marL="1143000" indent="-228600" algn="ctr">
              <a:defRPr sz="3600">
                <a:solidFill>
                  <a:srgbClr val="000000"/>
                </a:solidFill>
                <a:latin typeface="Helvetica Light" charset="0"/>
                <a:ea typeface="Helvetica Light" charset="0"/>
                <a:cs typeface="Helvetica Light" charset="0"/>
                <a:sym typeface="Helvetica Light" charset="0"/>
              </a:defRPr>
            </a:lvl3pPr>
            <a:lvl4pPr marL="1600200" indent="-228600" algn="ctr">
              <a:defRPr sz="3600">
                <a:solidFill>
                  <a:srgbClr val="000000"/>
                </a:solidFill>
                <a:latin typeface="Helvetica Light" charset="0"/>
                <a:ea typeface="Helvetica Light" charset="0"/>
                <a:cs typeface="Helvetica Light" charset="0"/>
                <a:sym typeface="Helvetica Light" charset="0"/>
              </a:defRPr>
            </a:lvl4pPr>
            <a:lvl5pPr marL="2057400" indent="-228600" algn="ctr">
              <a:defRPr sz="3600">
                <a:solidFill>
                  <a:srgbClr val="000000"/>
                </a:solidFill>
                <a:latin typeface="Helvetica Light" charset="0"/>
                <a:ea typeface="Helvetica Light" charset="0"/>
                <a:cs typeface="Helvetica Light" charset="0"/>
                <a:sym typeface="Helvetica Light" charset="0"/>
              </a:defRPr>
            </a:lvl5pPr>
            <a:lvl6pPr marL="25146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0" marR="0" lvl="0" indent="0" algn="ctr" defTabSz="584200" rtl="0" eaLnBrk="1" fontAlgn="base" latinLnBrk="0" hangingPunct="0">
              <a:lnSpc>
                <a:spcPct val="100000"/>
              </a:lnSpc>
              <a:spcBef>
                <a:spcPct val="0"/>
              </a:spcBef>
              <a:spcAft>
                <a:spcPct val="0"/>
              </a:spcAft>
              <a:buClrTx/>
              <a:buSzTx/>
              <a:buFontTx/>
              <a:buNone/>
              <a:tabLst/>
              <a:defRPr/>
            </a:pPr>
            <a:fld id="{B28A5818-34D0-475A-B4B5-2C978751BBE3}" type="slidenum">
              <a:rPr kumimoji="0" lang="es-ES" altLang="es-ES" sz="1800" b="0" i="0" u="none" strike="noStrike" kern="1200" cap="none" spc="0" normalizeH="0" baseline="0" noProof="0">
                <a:ln>
                  <a:noFill/>
                </a:ln>
                <a:solidFill>
                  <a:srgbClr val="000000"/>
                </a:solidFill>
                <a:effectLst/>
                <a:uLnTx/>
                <a:uFillTx/>
                <a:latin typeface="Helvetica Light" charset="0"/>
                <a:sym typeface="Helvetica Light" charset="0"/>
              </a:rPr>
              <a:pPr marL="0" marR="0" lvl="0" indent="0" algn="ctr" defTabSz="584200" rtl="0" eaLnBrk="1" fontAlgn="base" latinLnBrk="0" hangingPunct="0">
                <a:lnSpc>
                  <a:spcPct val="100000"/>
                </a:lnSpc>
                <a:spcBef>
                  <a:spcPct val="0"/>
                </a:spcBef>
                <a:spcAft>
                  <a:spcPct val="0"/>
                </a:spcAft>
                <a:buClrTx/>
                <a:buSzTx/>
                <a:buFontTx/>
                <a:buNone/>
                <a:tabLst/>
                <a:defRPr/>
              </a:pPr>
              <a:t>34</a:t>
            </a:fld>
            <a:endParaRPr kumimoji="0" lang="es-ES" altLang="es-ES" sz="3600" b="0" i="0" u="none" strike="noStrike" kern="1200" cap="none" spc="0" normalizeH="0" baseline="0" noProof="0">
              <a:ln>
                <a:noFill/>
              </a:ln>
              <a:solidFill>
                <a:srgbClr val="000000"/>
              </a:solidFill>
              <a:effectLst/>
              <a:uLnTx/>
              <a:uFillTx/>
              <a:latin typeface="Helvetica Light" charset="0"/>
              <a:sym typeface="Helvetica Light" charset="0"/>
            </a:endParaRPr>
          </a:p>
        </p:txBody>
      </p:sp>
      <p:sp>
        <p:nvSpPr>
          <p:cNvPr id="16390" name="AutoShape 5">
            <a:extLst>
              <a:ext uri="{FF2B5EF4-FFF2-40B4-BE49-F238E27FC236}">
                <a16:creationId xmlns:a16="http://schemas.microsoft.com/office/drawing/2014/main" id="{C620AEFA-FB64-ACAF-FC10-353316D38095}"/>
              </a:ext>
            </a:extLst>
          </p:cNvPr>
          <p:cNvSpPr>
            <a:spLocks/>
          </p:cNvSpPr>
          <p:nvPr/>
        </p:nvSpPr>
        <p:spPr bwMode="auto">
          <a:xfrm>
            <a:off x="1323975" y="2932584"/>
            <a:ext cx="11099800" cy="2222500"/>
          </a:xfrm>
          <a:custGeom>
            <a:avLst/>
            <a:gdLst>
              <a:gd name="T0" fmla="*/ 5549900 w 21600"/>
              <a:gd name="T1" fmla="*/ 1111250 h 21600"/>
              <a:gd name="T2" fmla="*/ 5549900 w 21600"/>
              <a:gd name="T3" fmla="*/ 1111250 h 21600"/>
              <a:gd name="T4" fmla="*/ 5549900 w 21600"/>
              <a:gd name="T5" fmla="*/ 1111250 h 21600"/>
              <a:gd name="T6" fmla="*/ 5549900 w 21600"/>
              <a:gd name="T7" fmla="*/ 111125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lgn="ctr" defTabSz="560388">
              <a:defRPr sz="3600">
                <a:solidFill>
                  <a:srgbClr val="000000"/>
                </a:solidFill>
                <a:latin typeface="Helvetica Light" charset="0"/>
                <a:ea typeface="Helvetica Light" charset="0"/>
                <a:cs typeface="Helvetica Light" charset="0"/>
                <a:sym typeface="Helvetica Light" charset="0"/>
              </a:defRPr>
            </a:lvl1pPr>
            <a:lvl2pPr marL="742950" indent="-285750" algn="ctr" defTabSz="560388">
              <a:defRPr sz="3600">
                <a:solidFill>
                  <a:srgbClr val="000000"/>
                </a:solidFill>
                <a:latin typeface="Helvetica Light" charset="0"/>
                <a:ea typeface="Helvetica Light" charset="0"/>
                <a:cs typeface="Helvetica Light" charset="0"/>
                <a:sym typeface="Helvetica Light" charset="0"/>
              </a:defRPr>
            </a:lvl2pPr>
            <a:lvl3pPr marL="1143000" indent="-228600" algn="ctr" defTabSz="560388">
              <a:defRPr sz="3600">
                <a:solidFill>
                  <a:srgbClr val="000000"/>
                </a:solidFill>
                <a:latin typeface="Helvetica Light" charset="0"/>
                <a:ea typeface="Helvetica Light" charset="0"/>
                <a:cs typeface="Helvetica Light" charset="0"/>
                <a:sym typeface="Helvetica Light" charset="0"/>
              </a:defRPr>
            </a:lvl3pPr>
            <a:lvl4pPr marL="1600200" indent="-228600" algn="ctr" defTabSz="560388">
              <a:defRPr sz="3600">
                <a:solidFill>
                  <a:srgbClr val="000000"/>
                </a:solidFill>
                <a:latin typeface="Helvetica Light" charset="0"/>
                <a:ea typeface="Helvetica Light" charset="0"/>
                <a:cs typeface="Helvetica Light" charset="0"/>
                <a:sym typeface="Helvetica Light" charset="0"/>
              </a:defRPr>
            </a:lvl4pPr>
            <a:lvl5pPr marL="2057400" indent="-228600" algn="ctr" defTabSz="560388">
              <a:defRPr sz="3600">
                <a:solidFill>
                  <a:srgbClr val="000000"/>
                </a:solidFill>
                <a:latin typeface="Helvetica Light" charset="0"/>
                <a:ea typeface="Helvetica Light" charset="0"/>
                <a:cs typeface="Helvetica Light" charset="0"/>
                <a:sym typeface="Helvetica Light" charset="0"/>
              </a:defRPr>
            </a:lvl5pPr>
            <a:lvl6pPr marL="2514600" indent="-228600" algn="ctr" defTabSz="56038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56038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56038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56038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0" marR="0" lvl="0" indent="0" algn="just" defTabSz="560388" rtl="0" eaLnBrk="1" fontAlgn="base" latinLnBrk="0" hangingPunct="0">
              <a:lnSpc>
                <a:spcPct val="100000"/>
              </a:lnSpc>
              <a:spcBef>
                <a:spcPts val="4000"/>
              </a:spcBef>
              <a:spcAft>
                <a:spcPct val="0"/>
              </a:spcAft>
              <a:buClrTx/>
              <a:buSzTx/>
              <a:buFontTx/>
              <a:buNone/>
              <a:tabLst/>
              <a:defRPr/>
            </a:pPr>
            <a:r>
              <a:rPr kumimoji="0" lang="es-ES" altLang="es-ES" sz="2600" b="0" i="0" u="none" strike="noStrike" kern="1200" cap="none" spc="0" normalizeH="0" baseline="0" noProof="0" dirty="0">
                <a:ln>
                  <a:noFill/>
                </a:ln>
                <a:solidFill>
                  <a:srgbClr val="000000"/>
                </a:solidFill>
                <a:effectLst/>
                <a:uLnTx/>
                <a:uFillTx/>
                <a:latin typeface="Helvetica Light" charset="0"/>
                <a:sym typeface="Helvetica Light" charset="0"/>
              </a:rPr>
              <a:t>Las</a:t>
            </a:r>
            <a:r>
              <a:rPr lang="es-ES" altLang="es-ES" sz="2600" dirty="0"/>
              <a:t> aplicación web HAMACA consta de una serie de módulo que se integran sobre una interfaz web que es accesible dentro de una red. Por motivos de seguridad solo los usuarios previamente registrados y autenticados pueden acceder a la información que existe en el sistema.</a:t>
            </a:r>
            <a:endParaRPr kumimoji="0" lang="es-ES" altLang="es-ES" sz="3600" b="0" i="0" u="none" strike="noStrike" kern="1200" cap="none" spc="0" normalizeH="0" baseline="0" noProof="0" dirty="0">
              <a:ln>
                <a:noFill/>
              </a:ln>
              <a:solidFill>
                <a:srgbClr val="000000"/>
              </a:solidFill>
              <a:effectLst/>
              <a:uLnTx/>
              <a:uFillTx/>
              <a:latin typeface="Helvetica Light" charset="0"/>
              <a:sym typeface="Helvetica Light" charset="0"/>
            </a:endParaRPr>
          </a:p>
        </p:txBody>
      </p:sp>
      <p:sp>
        <p:nvSpPr>
          <p:cNvPr id="16391" name="AutoShape 6">
            <a:extLst>
              <a:ext uri="{FF2B5EF4-FFF2-40B4-BE49-F238E27FC236}">
                <a16:creationId xmlns:a16="http://schemas.microsoft.com/office/drawing/2014/main" id="{11B8CC09-293F-9CBD-1717-0554F0888496}"/>
              </a:ext>
            </a:extLst>
          </p:cNvPr>
          <p:cNvSpPr>
            <a:spLocks/>
          </p:cNvSpPr>
          <p:nvPr/>
        </p:nvSpPr>
        <p:spPr bwMode="auto">
          <a:xfrm>
            <a:off x="1323975" y="628328"/>
            <a:ext cx="10874375" cy="893762"/>
          </a:xfrm>
          <a:custGeom>
            <a:avLst/>
            <a:gdLst>
              <a:gd name="T0" fmla="*/ 5437188 w 21600"/>
              <a:gd name="T1" fmla="*/ 446881 h 21600"/>
              <a:gd name="T2" fmla="*/ 5437188 w 21600"/>
              <a:gd name="T3" fmla="*/ 446881 h 21600"/>
              <a:gd name="T4" fmla="*/ 5437188 w 21600"/>
              <a:gd name="T5" fmla="*/ 446881 h 21600"/>
              <a:gd name="T6" fmla="*/ 5437188 w 21600"/>
              <a:gd name="T7" fmla="*/ 446881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algn="ctr" defTabSz="379413">
              <a:defRPr sz="3600">
                <a:solidFill>
                  <a:srgbClr val="000000"/>
                </a:solidFill>
                <a:latin typeface="Helvetica Light" charset="0"/>
                <a:ea typeface="Helvetica Light" charset="0"/>
                <a:cs typeface="Helvetica Light" charset="0"/>
                <a:sym typeface="Helvetica Light" charset="0"/>
              </a:defRPr>
            </a:lvl1pPr>
            <a:lvl2pPr marL="742950" indent="-285750" algn="ctr" defTabSz="379413">
              <a:defRPr sz="3600">
                <a:solidFill>
                  <a:srgbClr val="000000"/>
                </a:solidFill>
                <a:latin typeface="Helvetica Light" charset="0"/>
                <a:ea typeface="Helvetica Light" charset="0"/>
                <a:cs typeface="Helvetica Light" charset="0"/>
                <a:sym typeface="Helvetica Light" charset="0"/>
              </a:defRPr>
            </a:lvl2pPr>
            <a:lvl3pPr marL="1143000" indent="-228600" algn="ctr" defTabSz="379413">
              <a:defRPr sz="3600">
                <a:solidFill>
                  <a:srgbClr val="000000"/>
                </a:solidFill>
                <a:latin typeface="Helvetica Light" charset="0"/>
                <a:ea typeface="Helvetica Light" charset="0"/>
                <a:cs typeface="Helvetica Light" charset="0"/>
                <a:sym typeface="Helvetica Light" charset="0"/>
              </a:defRPr>
            </a:lvl3pPr>
            <a:lvl4pPr marL="1600200" indent="-228600" algn="ctr" defTabSz="379413">
              <a:defRPr sz="3600">
                <a:solidFill>
                  <a:srgbClr val="000000"/>
                </a:solidFill>
                <a:latin typeface="Helvetica Light" charset="0"/>
                <a:ea typeface="Helvetica Light" charset="0"/>
                <a:cs typeface="Helvetica Light" charset="0"/>
                <a:sym typeface="Helvetica Light" charset="0"/>
              </a:defRPr>
            </a:lvl4pPr>
            <a:lvl5pPr marL="2057400" indent="-228600" algn="ctr" defTabSz="379413">
              <a:defRPr sz="3600">
                <a:solidFill>
                  <a:srgbClr val="000000"/>
                </a:solidFill>
                <a:latin typeface="Helvetica Light" charset="0"/>
                <a:ea typeface="Helvetica Light" charset="0"/>
                <a:cs typeface="Helvetica Light" charset="0"/>
                <a:sym typeface="Helvetica Light" charset="0"/>
              </a:defRPr>
            </a:lvl5pPr>
            <a:lvl6pPr marL="25146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0" marR="0" lvl="0" indent="0" algn="l" defTabSz="379413" rtl="0" eaLnBrk="1" fontAlgn="base" latinLnBrk="0" hangingPunct="0">
              <a:lnSpc>
                <a:spcPct val="100000"/>
              </a:lnSpc>
              <a:spcBef>
                <a:spcPct val="0"/>
              </a:spcBef>
              <a:spcAft>
                <a:spcPct val="0"/>
              </a:spcAft>
              <a:buClrTx/>
              <a:buSzTx/>
              <a:buFontTx/>
              <a:buNone/>
              <a:tabLst/>
              <a:defRPr/>
            </a:pPr>
            <a:r>
              <a:rPr kumimoji="0" lang="es-ES" altLang="es-ES" sz="3800" b="1" i="0" u="none" strike="noStrike" kern="1200" cap="none" spc="0" normalizeH="0" baseline="0" noProof="0" dirty="0">
                <a:ln>
                  <a:noFill/>
                </a:ln>
                <a:solidFill>
                  <a:srgbClr val="000000"/>
                </a:solidFill>
                <a:effectLst/>
                <a:uLnTx/>
                <a:uFillTx/>
                <a:latin typeface="Helvetica Light" charset="0"/>
                <a:sym typeface="Helvetica Light" charset="0"/>
              </a:rPr>
              <a:t>Herramienta de Automatización, Monitoreo y Análisis de Componentes y Artefactos </a:t>
            </a:r>
          </a:p>
        </p:txBody>
      </p:sp>
      <p:pic>
        <p:nvPicPr>
          <p:cNvPr id="5" name="Picture 4">
            <a:extLst>
              <a:ext uri="{FF2B5EF4-FFF2-40B4-BE49-F238E27FC236}">
                <a16:creationId xmlns:a16="http://schemas.microsoft.com/office/drawing/2014/main" id="{C8DF357C-7923-42A4-0AF8-3E40B25C659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337843" y="5020816"/>
            <a:ext cx="4329113" cy="3324225"/>
          </a:xfrm>
          <a:prstGeom prst="rect">
            <a:avLst/>
          </a:prstGeom>
        </p:spPr>
      </p:pic>
    </p:spTree>
    <p:extLst>
      <p:ext uri="{BB962C8B-B14F-4D97-AF65-F5344CB8AC3E}">
        <p14:creationId xmlns:p14="http://schemas.microsoft.com/office/powerpoint/2010/main" val="2084829210"/>
      </p:ext>
    </p:extLst>
  </p:cSld>
  <p:clrMapOvr>
    <a:masterClrMapping/>
  </p:clrMapOvr>
  <p:transition spd="med">
    <p:push/>
  </p:transition>
</p:sld>
</file>

<file path=ppt/slides/slide35.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3"/>
          <a:srcRect/>
          <a:stretch>
            <a:fillRect/>
          </a:stretch>
        </a:blipFill>
        <a:effectLst/>
      </p:bgPr>
    </p:bg>
    <p:spTree>
      <p:nvGrpSpPr>
        <p:cNvPr id="1" name="">
          <a:extLst>
            <a:ext uri="{FF2B5EF4-FFF2-40B4-BE49-F238E27FC236}">
              <a16:creationId xmlns:a16="http://schemas.microsoft.com/office/drawing/2014/main" id="{5DA0AB14-4AB9-DA63-3AAB-90B3DCB83E69}"/>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5F571DD6-6173-7705-8DDF-F4BDEC24D267}"/>
              </a:ext>
            </a:extLst>
          </p:cNvPr>
          <p:cNvSpPr/>
          <p:nvPr/>
        </p:nvSpPr>
        <p:spPr bwMode="auto">
          <a:xfrm>
            <a:off x="11644325" y="9485312"/>
            <a:ext cx="1360475" cy="240853"/>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50800" tIns="50800" rIns="50800" bIns="50800" numCol="1" rtlCol="0" anchor="ctr" anchorCtr="0" compatLnSpc="1">
            <a:prstTxWarp prst="textNoShape">
              <a:avLst/>
            </a:prstTxWarp>
          </a:bodyPr>
          <a:lstStyle/>
          <a:p>
            <a:pPr marL="228600" marR="0" indent="0" algn="ctr" defTabSz="584200" rtl="0" eaLnBrk="1" fontAlgn="base" latinLnBrk="0" hangingPunct="0">
              <a:lnSpc>
                <a:spcPct val="100000"/>
              </a:lnSpc>
              <a:spcBef>
                <a:spcPct val="0"/>
              </a:spcBef>
              <a:spcAft>
                <a:spcPct val="0"/>
              </a:spcAft>
              <a:buClrTx/>
              <a:buSzTx/>
              <a:buFontTx/>
              <a:buNone/>
              <a:tabLst/>
            </a:pPr>
            <a:endParaRPr kumimoji="0" lang="es-ES" sz="3600" b="0" i="0" u="none" strike="noStrike" cap="none" normalizeH="0" baseline="0">
              <a:ln>
                <a:noFill/>
              </a:ln>
              <a:solidFill>
                <a:srgbClr val="000000"/>
              </a:solidFill>
              <a:effectLst/>
              <a:latin typeface="Helvetica Light" charset="0"/>
              <a:ea typeface="Helvetica Light" charset="0"/>
              <a:cs typeface="Helvetica Light" charset="0"/>
              <a:sym typeface="Helvetica Light" charset="0"/>
            </a:endParaRPr>
          </a:p>
        </p:txBody>
      </p:sp>
      <p:pic>
        <p:nvPicPr>
          <p:cNvPr id="16386" name="Picture 1">
            <a:extLst>
              <a:ext uri="{FF2B5EF4-FFF2-40B4-BE49-F238E27FC236}">
                <a16:creationId xmlns:a16="http://schemas.microsoft.com/office/drawing/2014/main" id="{AE654E29-7BDB-F7DC-EBBC-A3F37C3BA50D}"/>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651875" y="8516938"/>
            <a:ext cx="1087438" cy="1108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6387" name="Picture 2">
            <a:extLst>
              <a:ext uri="{FF2B5EF4-FFF2-40B4-BE49-F238E27FC236}">
                <a16:creationId xmlns:a16="http://schemas.microsoft.com/office/drawing/2014/main" id="{68B23229-5328-DFA0-EE09-8864E647C2CD}"/>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218738" y="8516938"/>
            <a:ext cx="1016000" cy="1108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6388" name="Picture 3">
            <a:extLst>
              <a:ext uri="{FF2B5EF4-FFF2-40B4-BE49-F238E27FC236}">
                <a16:creationId xmlns:a16="http://schemas.microsoft.com/office/drawing/2014/main" id="{4B89DCC5-5F98-9C18-1F19-EFF78159BD84}"/>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1714163" y="8562975"/>
            <a:ext cx="1016000" cy="1016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6389" name="AutoShape 4">
            <a:extLst>
              <a:ext uri="{FF2B5EF4-FFF2-40B4-BE49-F238E27FC236}">
                <a16:creationId xmlns:a16="http://schemas.microsoft.com/office/drawing/2014/main" id="{B5971712-562F-90C8-62B3-A252FD4E6B44}"/>
              </a:ext>
            </a:extLst>
          </p:cNvPr>
          <p:cNvSpPr>
            <a:spLocks/>
          </p:cNvSpPr>
          <p:nvPr/>
        </p:nvSpPr>
        <p:spPr bwMode="auto">
          <a:xfrm>
            <a:off x="6310313" y="9251950"/>
            <a:ext cx="369887" cy="381000"/>
          </a:xfrm>
          <a:custGeom>
            <a:avLst/>
            <a:gdLst>
              <a:gd name="T0" fmla="*/ 184944 w 21600"/>
              <a:gd name="T1" fmla="*/ 190500 h 21600"/>
              <a:gd name="T2" fmla="*/ 184944 w 21600"/>
              <a:gd name="T3" fmla="*/ 190500 h 21600"/>
              <a:gd name="T4" fmla="*/ 184944 w 21600"/>
              <a:gd name="T5" fmla="*/ 190500 h 21600"/>
              <a:gd name="T6" fmla="*/ 184944 w 21600"/>
              <a:gd name="T7" fmla="*/ 19050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lgn="ctr">
              <a:defRPr sz="3600">
                <a:solidFill>
                  <a:srgbClr val="000000"/>
                </a:solidFill>
                <a:latin typeface="Helvetica Light" charset="0"/>
                <a:ea typeface="Helvetica Light" charset="0"/>
                <a:cs typeface="Helvetica Light" charset="0"/>
                <a:sym typeface="Helvetica Light" charset="0"/>
              </a:defRPr>
            </a:lvl1pPr>
            <a:lvl2pPr marL="742950" indent="-285750" algn="ctr">
              <a:defRPr sz="3600">
                <a:solidFill>
                  <a:srgbClr val="000000"/>
                </a:solidFill>
                <a:latin typeface="Helvetica Light" charset="0"/>
                <a:ea typeface="Helvetica Light" charset="0"/>
                <a:cs typeface="Helvetica Light" charset="0"/>
                <a:sym typeface="Helvetica Light" charset="0"/>
              </a:defRPr>
            </a:lvl2pPr>
            <a:lvl3pPr marL="1143000" indent="-228600" algn="ctr">
              <a:defRPr sz="3600">
                <a:solidFill>
                  <a:srgbClr val="000000"/>
                </a:solidFill>
                <a:latin typeface="Helvetica Light" charset="0"/>
                <a:ea typeface="Helvetica Light" charset="0"/>
                <a:cs typeface="Helvetica Light" charset="0"/>
                <a:sym typeface="Helvetica Light" charset="0"/>
              </a:defRPr>
            </a:lvl3pPr>
            <a:lvl4pPr marL="1600200" indent="-228600" algn="ctr">
              <a:defRPr sz="3600">
                <a:solidFill>
                  <a:srgbClr val="000000"/>
                </a:solidFill>
                <a:latin typeface="Helvetica Light" charset="0"/>
                <a:ea typeface="Helvetica Light" charset="0"/>
                <a:cs typeface="Helvetica Light" charset="0"/>
                <a:sym typeface="Helvetica Light" charset="0"/>
              </a:defRPr>
            </a:lvl4pPr>
            <a:lvl5pPr marL="2057400" indent="-228600" algn="ctr">
              <a:defRPr sz="3600">
                <a:solidFill>
                  <a:srgbClr val="000000"/>
                </a:solidFill>
                <a:latin typeface="Helvetica Light" charset="0"/>
                <a:ea typeface="Helvetica Light" charset="0"/>
                <a:cs typeface="Helvetica Light" charset="0"/>
                <a:sym typeface="Helvetica Light" charset="0"/>
              </a:defRPr>
            </a:lvl5pPr>
            <a:lvl6pPr marL="25146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0" marR="0" lvl="0" indent="0" algn="ctr" defTabSz="584200" rtl="0" eaLnBrk="1" fontAlgn="base" latinLnBrk="0" hangingPunct="0">
              <a:lnSpc>
                <a:spcPct val="100000"/>
              </a:lnSpc>
              <a:spcBef>
                <a:spcPct val="0"/>
              </a:spcBef>
              <a:spcAft>
                <a:spcPct val="0"/>
              </a:spcAft>
              <a:buClrTx/>
              <a:buSzTx/>
              <a:buFontTx/>
              <a:buNone/>
              <a:tabLst/>
              <a:defRPr/>
            </a:pPr>
            <a:fld id="{B28A5818-34D0-475A-B4B5-2C978751BBE3}" type="slidenum">
              <a:rPr kumimoji="0" lang="es-ES" altLang="es-ES" sz="1800" b="0" i="0" u="none" strike="noStrike" kern="1200" cap="none" spc="0" normalizeH="0" baseline="0" noProof="0">
                <a:ln>
                  <a:noFill/>
                </a:ln>
                <a:solidFill>
                  <a:srgbClr val="000000"/>
                </a:solidFill>
                <a:effectLst/>
                <a:uLnTx/>
                <a:uFillTx/>
                <a:latin typeface="Helvetica Light" charset="0"/>
                <a:sym typeface="Helvetica Light" charset="0"/>
              </a:rPr>
              <a:pPr marL="0" marR="0" lvl="0" indent="0" algn="ctr" defTabSz="584200" rtl="0" eaLnBrk="1" fontAlgn="base" latinLnBrk="0" hangingPunct="0">
                <a:lnSpc>
                  <a:spcPct val="100000"/>
                </a:lnSpc>
                <a:spcBef>
                  <a:spcPct val="0"/>
                </a:spcBef>
                <a:spcAft>
                  <a:spcPct val="0"/>
                </a:spcAft>
                <a:buClrTx/>
                <a:buSzTx/>
                <a:buFontTx/>
                <a:buNone/>
                <a:tabLst/>
                <a:defRPr/>
              </a:pPr>
              <a:t>35</a:t>
            </a:fld>
            <a:endParaRPr kumimoji="0" lang="es-ES" altLang="es-ES" sz="3600" b="0" i="0" u="none" strike="noStrike" kern="1200" cap="none" spc="0" normalizeH="0" baseline="0" noProof="0">
              <a:ln>
                <a:noFill/>
              </a:ln>
              <a:solidFill>
                <a:srgbClr val="000000"/>
              </a:solidFill>
              <a:effectLst/>
              <a:uLnTx/>
              <a:uFillTx/>
              <a:latin typeface="Helvetica Light" charset="0"/>
              <a:sym typeface="Helvetica Light" charset="0"/>
            </a:endParaRPr>
          </a:p>
        </p:txBody>
      </p:sp>
      <p:sp>
        <p:nvSpPr>
          <p:cNvPr id="16390" name="AutoShape 5">
            <a:extLst>
              <a:ext uri="{FF2B5EF4-FFF2-40B4-BE49-F238E27FC236}">
                <a16:creationId xmlns:a16="http://schemas.microsoft.com/office/drawing/2014/main" id="{03040F6B-B61F-91C2-F2C7-2D1A88EAFE43}"/>
              </a:ext>
            </a:extLst>
          </p:cNvPr>
          <p:cNvSpPr>
            <a:spLocks/>
          </p:cNvSpPr>
          <p:nvPr/>
        </p:nvSpPr>
        <p:spPr bwMode="auto">
          <a:xfrm>
            <a:off x="1323975" y="2773996"/>
            <a:ext cx="11099800" cy="2222500"/>
          </a:xfrm>
          <a:custGeom>
            <a:avLst/>
            <a:gdLst>
              <a:gd name="T0" fmla="*/ 5549900 w 21600"/>
              <a:gd name="T1" fmla="*/ 1111250 h 21600"/>
              <a:gd name="T2" fmla="*/ 5549900 w 21600"/>
              <a:gd name="T3" fmla="*/ 1111250 h 21600"/>
              <a:gd name="T4" fmla="*/ 5549900 w 21600"/>
              <a:gd name="T5" fmla="*/ 1111250 h 21600"/>
              <a:gd name="T6" fmla="*/ 5549900 w 21600"/>
              <a:gd name="T7" fmla="*/ 111125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lgn="ctr" defTabSz="560388">
              <a:defRPr sz="3600">
                <a:solidFill>
                  <a:srgbClr val="000000"/>
                </a:solidFill>
                <a:latin typeface="Helvetica Light" charset="0"/>
                <a:ea typeface="Helvetica Light" charset="0"/>
                <a:cs typeface="Helvetica Light" charset="0"/>
                <a:sym typeface="Helvetica Light" charset="0"/>
              </a:defRPr>
            </a:lvl1pPr>
            <a:lvl2pPr marL="742950" indent="-285750" algn="ctr" defTabSz="560388">
              <a:defRPr sz="3600">
                <a:solidFill>
                  <a:srgbClr val="000000"/>
                </a:solidFill>
                <a:latin typeface="Helvetica Light" charset="0"/>
                <a:ea typeface="Helvetica Light" charset="0"/>
                <a:cs typeface="Helvetica Light" charset="0"/>
                <a:sym typeface="Helvetica Light" charset="0"/>
              </a:defRPr>
            </a:lvl2pPr>
            <a:lvl3pPr marL="1143000" indent="-228600" algn="ctr" defTabSz="560388">
              <a:defRPr sz="3600">
                <a:solidFill>
                  <a:srgbClr val="000000"/>
                </a:solidFill>
                <a:latin typeface="Helvetica Light" charset="0"/>
                <a:ea typeface="Helvetica Light" charset="0"/>
                <a:cs typeface="Helvetica Light" charset="0"/>
                <a:sym typeface="Helvetica Light" charset="0"/>
              </a:defRPr>
            </a:lvl3pPr>
            <a:lvl4pPr marL="1600200" indent="-228600" algn="ctr" defTabSz="560388">
              <a:defRPr sz="3600">
                <a:solidFill>
                  <a:srgbClr val="000000"/>
                </a:solidFill>
                <a:latin typeface="Helvetica Light" charset="0"/>
                <a:ea typeface="Helvetica Light" charset="0"/>
                <a:cs typeface="Helvetica Light" charset="0"/>
                <a:sym typeface="Helvetica Light" charset="0"/>
              </a:defRPr>
            </a:lvl4pPr>
            <a:lvl5pPr marL="2057400" indent="-228600" algn="ctr" defTabSz="560388">
              <a:defRPr sz="3600">
                <a:solidFill>
                  <a:srgbClr val="000000"/>
                </a:solidFill>
                <a:latin typeface="Helvetica Light" charset="0"/>
                <a:ea typeface="Helvetica Light" charset="0"/>
                <a:cs typeface="Helvetica Light" charset="0"/>
                <a:sym typeface="Helvetica Light" charset="0"/>
              </a:defRPr>
            </a:lvl5pPr>
            <a:lvl6pPr marL="2514600" indent="-228600" algn="ctr" defTabSz="56038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56038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56038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56038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0" marR="0" lvl="0" indent="0" algn="just" defTabSz="560388" rtl="0" eaLnBrk="1" fontAlgn="base" latinLnBrk="0" hangingPunct="0">
              <a:lnSpc>
                <a:spcPct val="100000"/>
              </a:lnSpc>
              <a:spcBef>
                <a:spcPts val="4000"/>
              </a:spcBef>
              <a:spcAft>
                <a:spcPct val="0"/>
              </a:spcAft>
              <a:buClrTx/>
              <a:buSzTx/>
              <a:buFontTx/>
              <a:buNone/>
              <a:tabLst/>
              <a:defRPr/>
            </a:pPr>
            <a:r>
              <a:rPr kumimoji="0" lang="es-ES" altLang="es-ES" sz="2600" b="0" i="0" u="none" strike="noStrike" kern="1200" cap="none" spc="0" normalizeH="0" baseline="0" noProof="0" dirty="0">
                <a:ln>
                  <a:noFill/>
                </a:ln>
                <a:solidFill>
                  <a:srgbClr val="000000"/>
                </a:solidFill>
                <a:effectLst/>
                <a:uLnTx/>
                <a:uFillTx/>
                <a:latin typeface="Helvetica Light" charset="0"/>
                <a:sym typeface="Helvetica Light" charset="0"/>
              </a:rPr>
              <a:t>Los módulos de control y automatiza</a:t>
            </a:r>
            <a:r>
              <a:rPr lang="es-ES" altLang="es-ES" sz="2600" dirty="0" err="1"/>
              <a:t>ción</a:t>
            </a:r>
            <a:r>
              <a:rPr lang="es-ES" altLang="es-ES" sz="2600" dirty="0"/>
              <a:t> de flujos están embebidos y configurados desde la aplicación </a:t>
            </a:r>
            <a:r>
              <a:rPr lang="es-ES" altLang="es-ES" sz="2600" dirty="0" err="1"/>
              <a:t>Node</a:t>
            </a:r>
            <a:r>
              <a:rPr lang="es-ES" altLang="es-ES" sz="2600" dirty="0"/>
              <a:t>-Red.</a:t>
            </a:r>
            <a:endParaRPr kumimoji="0" lang="es-ES" altLang="es-ES" sz="3600" b="0" i="0" u="none" strike="noStrike" kern="1200" cap="none" spc="0" normalizeH="0" baseline="0" noProof="0" dirty="0">
              <a:ln>
                <a:noFill/>
              </a:ln>
              <a:solidFill>
                <a:srgbClr val="000000"/>
              </a:solidFill>
              <a:effectLst/>
              <a:uLnTx/>
              <a:uFillTx/>
              <a:latin typeface="Helvetica Light" charset="0"/>
              <a:sym typeface="Helvetica Light" charset="0"/>
            </a:endParaRPr>
          </a:p>
        </p:txBody>
      </p:sp>
      <p:sp>
        <p:nvSpPr>
          <p:cNvPr id="16391" name="AutoShape 6">
            <a:extLst>
              <a:ext uri="{FF2B5EF4-FFF2-40B4-BE49-F238E27FC236}">
                <a16:creationId xmlns:a16="http://schemas.microsoft.com/office/drawing/2014/main" id="{ECB19BCE-A6D6-AC64-43C6-D90FE536B37A}"/>
              </a:ext>
            </a:extLst>
          </p:cNvPr>
          <p:cNvSpPr>
            <a:spLocks/>
          </p:cNvSpPr>
          <p:nvPr/>
        </p:nvSpPr>
        <p:spPr bwMode="auto">
          <a:xfrm>
            <a:off x="1323975" y="628328"/>
            <a:ext cx="10874375" cy="893762"/>
          </a:xfrm>
          <a:custGeom>
            <a:avLst/>
            <a:gdLst>
              <a:gd name="T0" fmla="*/ 5437188 w 21600"/>
              <a:gd name="T1" fmla="*/ 446881 h 21600"/>
              <a:gd name="T2" fmla="*/ 5437188 w 21600"/>
              <a:gd name="T3" fmla="*/ 446881 h 21600"/>
              <a:gd name="T4" fmla="*/ 5437188 w 21600"/>
              <a:gd name="T5" fmla="*/ 446881 h 21600"/>
              <a:gd name="T6" fmla="*/ 5437188 w 21600"/>
              <a:gd name="T7" fmla="*/ 446881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algn="ctr" defTabSz="379413">
              <a:defRPr sz="3600">
                <a:solidFill>
                  <a:srgbClr val="000000"/>
                </a:solidFill>
                <a:latin typeface="Helvetica Light" charset="0"/>
                <a:ea typeface="Helvetica Light" charset="0"/>
                <a:cs typeface="Helvetica Light" charset="0"/>
                <a:sym typeface="Helvetica Light" charset="0"/>
              </a:defRPr>
            </a:lvl1pPr>
            <a:lvl2pPr marL="742950" indent="-285750" algn="ctr" defTabSz="379413">
              <a:defRPr sz="3600">
                <a:solidFill>
                  <a:srgbClr val="000000"/>
                </a:solidFill>
                <a:latin typeface="Helvetica Light" charset="0"/>
                <a:ea typeface="Helvetica Light" charset="0"/>
                <a:cs typeface="Helvetica Light" charset="0"/>
                <a:sym typeface="Helvetica Light" charset="0"/>
              </a:defRPr>
            </a:lvl2pPr>
            <a:lvl3pPr marL="1143000" indent="-228600" algn="ctr" defTabSz="379413">
              <a:defRPr sz="3600">
                <a:solidFill>
                  <a:srgbClr val="000000"/>
                </a:solidFill>
                <a:latin typeface="Helvetica Light" charset="0"/>
                <a:ea typeface="Helvetica Light" charset="0"/>
                <a:cs typeface="Helvetica Light" charset="0"/>
                <a:sym typeface="Helvetica Light" charset="0"/>
              </a:defRPr>
            </a:lvl3pPr>
            <a:lvl4pPr marL="1600200" indent="-228600" algn="ctr" defTabSz="379413">
              <a:defRPr sz="3600">
                <a:solidFill>
                  <a:srgbClr val="000000"/>
                </a:solidFill>
                <a:latin typeface="Helvetica Light" charset="0"/>
                <a:ea typeface="Helvetica Light" charset="0"/>
                <a:cs typeface="Helvetica Light" charset="0"/>
                <a:sym typeface="Helvetica Light" charset="0"/>
              </a:defRPr>
            </a:lvl4pPr>
            <a:lvl5pPr marL="2057400" indent="-228600" algn="ctr" defTabSz="379413">
              <a:defRPr sz="3600">
                <a:solidFill>
                  <a:srgbClr val="000000"/>
                </a:solidFill>
                <a:latin typeface="Helvetica Light" charset="0"/>
                <a:ea typeface="Helvetica Light" charset="0"/>
                <a:cs typeface="Helvetica Light" charset="0"/>
                <a:sym typeface="Helvetica Light" charset="0"/>
              </a:defRPr>
            </a:lvl5pPr>
            <a:lvl6pPr marL="25146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0" marR="0" lvl="0" indent="0" algn="l" defTabSz="379413" rtl="0" eaLnBrk="1" fontAlgn="base" latinLnBrk="0" hangingPunct="0">
              <a:lnSpc>
                <a:spcPct val="100000"/>
              </a:lnSpc>
              <a:spcBef>
                <a:spcPct val="0"/>
              </a:spcBef>
              <a:spcAft>
                <a:spcPct val="0"/>
              </a:spcAft>
              <a:buClrTx/>
              <a:buSzTx/>
              <a:buFontTx/>
              <a:buNone/>
              <a:tabLst/>
              <a:defRPr/>
            </a:pPr>
            <a:r>
              <a:rPr kumimoji="0" lang="es-ES" altLang="es-ES" sz="3800" b="1" i="0" u="none" strike="noStrike" kern="1200" cap="none" spc="0" normalizeH="0" baseline="0" noProof="0" dirty="0">
                <a:ln>
                  <a:noFill/>
                </a:ln>
                <a:solidFill>
                  <a:srgbClr val="000000"/>
                </a:solidFill>
                <a:effectLst/>
                <a:uLnTx/>
                <a:uFillTx/>
                <a:latin typeface="Helvetica Light" charset="0"/>
                <a:sym typeface="Helvetica Light" charset="0"/>
              </a:rPr>
              <a:t>Herramienta de Automatización, Monitoreo y Análisis de Componentes y Artefactos </a:t>
            </a:r>
          </a:p>
        </p:txBody>
      </p:sp>
      <p:pic>
        <p:nvPicPr>
          <p:cNvPr id="8" name="Picture 7">
            <a:extLst>
              <a:ext uri="{FF2B5EF4-FFF2-40B4-BE49-F238E27FC236}">
                <a16:creationId xmlns:a16="http://schemas.microsoft.com/office/drawing/2014/main" id="{8354F1B1-C2F5-8059-B494-63E11238AEA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003486" y="4093352"/>
            <a:ext cx="5154678" cy="4324610"/>
          </a:xfrm>
          <a:prstGeom prst="rect">
            <a:avLst/>
          </a:prstGeom>
        </p:spPr>
      </p:pic>
      <p:pic>
        <p:nvPicPr>
          <p:cNvPr id="10" name="Picture 9">
            <a:extLst>
              <a:ext uri="{FF2B5EF4-FFF2-40B4-BE49-F238E27FC236}">
                <a16:creationId xmlns:a16="http://schemas.microsoft.com/office/drawing/2014/main" id="{32132A89-7EFF-5602-3CF8-A7125B989A9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354866" y="4108688"/>
            <a:ext cx="5154678" cy="4309274"/>
          </a:xfrm>
          <a:prstGeom prst="rect">
            <a:avLst/>
          </a:prstGeom>
        </p:spPr>
      </p:pic>
    </p:spTree>
    <p:extLst>
      <p:ext uri="{BB962C8B-B14F-4D97-AF65-F5344CB8AC3E}">
        <p14:creationId xmlns:p14="http://schemas.microsoft.com/office/powerpoint/2010/main" val="524215288"/>
      </p:ext>
    </p:extLst>
  </p:cSld>
  <p:clrMapOvr>
    <a:masterClrMapping/>
  </p:clrMapOvr>
  <p:transition spd="med">
    <p:push/>
  </p:transition>
</p:sld>
</file>

<file path=ppt/slides/slide36.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3"/>
          <a:srcRect/>
          <a:stretch>
            <a:fillRect/>
          </a:stretch>
        </a:blipFill>
        <a:effectLst/>
      </p:bgPr>
    </p:bg>
    <p:spTree>
      <p:nvGrpSpPr>
        <p:cNvPr id="1" name="">
          <a:extLst>
            <a:ext uri="{FF2B5EF4-FFF2-40B4-BE49-F238E27FC236}">
              <a16:creationId xmlns:a16="http://schemas.microsoft.com/office/drawing/2014/main" id="{8087FD7F-4A72-6C16-19DA-E691A106CC4C}"/>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B2517B3A-1D2D-C803-7209-CC70CB1A57BC}"/>
              </a:ext>
            </a:extLst>
          </p:cNvPr>
          <p:cNvSpPr/>
          <p:nvPr/>
        </p:nvSpPr>
        <p:spPr bwMode="auto">
          <a:xfrm>
            <a:off x="11644325" y="9485312"/>
            <a:ext cx="1360475" cy="240853"/>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50800" tIns="50800" rIns="50800" bIns="50800" numCol="1" rtlCol="0" anchor="ctr" anchorCtr="0" compatLnSpc="1">
            <a:prstTxWarp prst="textNoShape">
              <a:avLst/>
            </a:prstTxWarp>
          </a:bodyPr>
          <a:lstStyle/>
          <a:p>
            <a:pPr marL="228600" marR="0" indent="0" algn="ctr" defTabSz="584200" rtl="0" eaLnBrk="1" fontAlgn="base" latinLnBrk="0" hangingPunct="0">
              <a:lnSpc>
                <a:spcPct val="100000"/>
              </a:lnSpc>
              <a:spcBef>
                <a:spcPct val="0"/>
              </a:spcBef>
              <a:spcAft>
                <a:spcPct val="0"/>
              </a:spcAft>
              <a:buClrTx/>
              <a:buSzTx/>
              <a:buFontTx/>
              <a:buNone/>
              <a:tabLst/>
            </a:pPr>
            <a:endParaRPr kumimoji="0" lang="es-ES" sz="3600" b="0" i="0" u="none" strike="noStrike" cap="none" normalizeH="0" baseline="0">
              <a:ln>
                <a:noFill/>
              </a:ln>
              <a:solidFill>
                <a:srgbClr val="000000"/>
              </a:solidFill>
              <a:effectLst/>
              <a:latin typeface="Helvetica Light" charset="0"/>
              <a:ea typeface="Helvetica Light" charset="0"/>
              <a:cs typeface="Helvetica Light" charset="0"/>
              <a:sym typeface="Helvetica Light" charset="0"/>
            </a:endParaRPr>
          </a:p>
        </p:txBody>
      </p:sp>
      <p:pic>
        <p:nvPicPr>
          <p:cNvPr id="16386" name="Picture 1">
            <a:extLst>
              <a:ext uri="{FF2B5EF4-FFF2-40B4-BE49-F238E27FC236}">
                <a16:creationId xmlns:a16="http://schemas.microsoft.com/office/drawing/2014/main" id="{06CDF1FE-1ED9-6C24-6B3C-15DF1EEFB7BD}"/>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651875" y="8516938"/>
            <a:ext cx="1087438" cy="1108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6387" name="Picture 2">
            <a:extLst>
              <a:ext uri="{FF2B5EF4-FFF2-40B4-BE49-F238E27FC236}">
                <a16:creationId xmlns:a16="http://schemas.microsoft.com/office/drawing/2014/main" id="{DF25E8C8-7B1D-5723-376A-0114CFE0092A}"/>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218738" y="8516938"/>
            <a:ext cx="1016000" cy="1108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6388" name="Picture 3">
            <a:extLst>
              <a:ext uri="{FF2B5EF4-FFF2-40B4-BE49-F238E27FC236}">
                <a16:creationId xmlns:a16="http://schemas.microsoft.com/office/drawing/2014/main" id="{9571D4FA-E1E5-5412-5B76-A7587CA8005A}"/>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1714163" y="8562975"/>
            <a:ext cx="1016000" cy="1016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6389" name="AutoShape 4">
            <a:extLst>
              <a:ext uri="{FF2B5EF4-FFF2-40B4-BE49-F238E27FC236}">
                <a16:creationId xmlns:a16="http://schemas.microsoft.com/office/drawing/2014/main" id="{663F83BC-E2DA-0BD3-F03B-7B7FD46C5E7C}"/>
              </a:ext>
            </a:extLst>
          </p:cNvPr>
          <p:cNvSpPr>
            <a:spLocks/>
          </p:cNvSpPr>
          <p:nvPr/>
        </p:nvSpPr>
        <p:spPr bwMode="auto">
          <a:xfrm>
            <a:off x="6310313" y="9251950"/>
            <a:ext cx="369887" cy="381000"/>
          </a:xfrm>
          <a:custGeom>
            <a:avLst/>
            <a:gdLst>
              <a:gd name="T0" fmla="*/ 184944 w 21600"/>
              <a:gd name="T1" fmla="*/ 190500 h 21600"/>
              <a:gd name="T2" fmla="*/ 184944 w 21600"/>
              <a:gd name="T3" fmla="*/ 190500 h 21600"/>
              <a:gd name="T4" fmla="*/ 184944 w 21600"/>
              <a:gd name="T5" fmla="*/ 190500 h 21600"/>
              <a:gd name="T6" fmla="*/ 184944 w 21600"/>
              <a:gd name="T7" fmla="*/ 19050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lgn="ctr">
              <a:defRPr sz="3600">
                <a:solidFill>
                  <a:srgbClr val="000000"/>
                </a:solidFill>
                <a:latin typeface="Helvetica Light" charset="0"/>
                <a:ea typeface="Helvetica Light" charset="0"/>
                <a:cs typeface="Helvetica Light" charset="0"/>
                <a:sym typeface="Helvetica Light" charset="0"/>
              </a:defRPr>
            </a:lvl1pPr>
            <a:lvl2pPr marL="742950" indent="-285750" algn="ctr">
              <a:defRPr sz="3600">
                <a:solidFill>
                  <a:srgbClr val="000000"/>
                </a:solidFill>
                <a:latin typeface="Helvetica Light" charset="0"/>
                <a:ea typeface="Helvetica Light" charset="0"/>
                <a:cs typeface="Helvetica Light" charset="0"/>
                <a:sym typeface="Helvetica Light" charset="0"/>
              </a:defRPr>
            </a:lvl2pPr>
            <a:lvl3pPr marL="1143000" indent="-228600" algn="ctr">
              <a:defRPr sz="3600">
                <a:solidFill>
                  <a:srgbClr val="000000"/>
                </a:solidFill>
                <a:latin typeface="Helvetica Light" charset="0"/>
                <a:ea typeface="Helvetica Light" charset="0"/>
                <a:cs typeface="Helvetica Light" charset="0"/>
                <a:sym typeface="Helvetica Light" charset="0"/>
              </a:defRPr>
            </a:lvl3pPr>
            <a:lvl4pPr marL="1600200" indent="-228600" algn="ctr">
              <a:defRPr sz="3600">
                <a:solidFill>
                  <a:srgbClr val="000000"/>
                </a:solidFill>
                <a:latin typeface="Helvetica Light" charset="0"/>
                <a:ea typeface="Helvetica Light" charset="0"/>
                <a:cs typeface="Helvetica Light" charset="0"/>
                <a:sym typeface="Helvetica Light" charset="0"/>
              </a:defRPr>
            </a:lvl4pPr>
            <a:lvl5pPr marL="2057400" indent="-228600" algn="ctr">
              <a:defRPr sz="3600">
                <a:solidFill>
                  <a:srgbClr val="000000"/>
                </a:solidFill>
                <a:latin typeface="Helvetica Light" charset="0"/>
                <a:ea typeface="Helvetica Light" charset="0"/>
                <a:cs typeface="Helvetica Light" charset="0"/>
                <a:sym typeface="Helvetica Light" charset="0"/>
              </a:defRPr>
            </a:lvl5pPr>
            <a:lvl6pPr marL="25146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0" marR="0" lvl="0" indent="0" algn="ctr" defTabSz="584200" rtl="0" eaLnBrk="1" fontAlgn="base" latinLnBrk="0" hangingPunct="0">
              <a:lnSpc>
                <a:spcPct val="100000"/>
              </a:lnSpc>
              <a:spcBef>
                <a:spcPct val="0"/>
              </a:spcBef>
              <a:spcAft>
                <a:spcPct val="0"/>
              </a:spcAft>
              <a:buClrTx/>
              <a:buSzTx/>
              <a:buFontTx/>
              <a:buNone/>
              <a:tabLst/>
              <a:defRPr/>
            </a:pPr>
            <a:fld id="{B28A5818-34D0-475A-B4B5-2C978751BBE3}" type="slidenum">
              <a:rPr kumimoji="0" lang="es-ES" altLang="es-ES" sz="1800" b="0" i="0" u="none" strike="noStrike" kern="1200" cap="none" spc="0" normalizeH="0" baseline="0" noProof="0">
                <a:ln>
                  <a:noFill/>
                </a:ln>
                <a:solidFill>
                  <a:srgbClr val="000000"/>
                </a:solidFill>
                <a:effectLst/>
                <a:uLnTx/>
                <a:uFillTx/>
                <a:latin typeface="Helvetica Light" charset="0"/>
                <a:sym typeface="Helvetica Light" charset="0"/>
              </a:rPr>
              <a:pPr marL="0" marR="0" lvl="0" indent="0" algn="ctr" defTabSz="584200" rtl="0" eaLnBrk="1" fontAlgn="base" latinLnBrk="0" hangingPunct="0">
                <a:lnSpc>
                  <a:spcPct val="100000"/>
                </a:lnSpc>
                <a:spcBef>
                  <a:spcPct val="0"/>
                </a:spcBef>
                <a:spcAft>
                  <a:spcPct val="0"/>
                </a:spcAft>
                <a:buClrTx/>
                <a:buSzTx/>
                <a:buFontTx/>
                <a:buNone/>
                <a:tabLst/>
                <a:defRPr/>
              </a:pPr>
              <a:t>36</a:t>
            </a:fld>
            <a:endParaRPr kumimoji="0" lang="es-ES" altLang="es-ES" sz="3600" b="0" i="0" u="none" strike="noStrike" kern="1200" cap="none" spc="0" normalizeH="0" baseline="0" noProof="0">
              <a:ln>
                <a:noFill/>
              </a:ln>
              <a:solidFill>
                <a:srgbClr val="000000"/>
              </a:solidFill>
              <a:effectLst/>
              <a:uLnTx/>
              <a:uFillTx/>
              <a:latin typeface="Helvetica Light" charset="0"/>
              <a:sym typeface="Helvetica Light" charset="0"/>
            </a:endParaRPr>
          </a:p>
        </p:txBody>
      </p:sp>
      <p:sp>
        <p:nvSpPr>
          <p:cNvPr id="16390" name="AutoShape 5">
            <a:extLst>
              <a:ext uri="{FF2B5EF4-FFF2-40B4-BE49-F238E27FC236}">
                <a16:creationId xmlns:a16="http://schemas.microsoft.com/office/drawing/2014/main" id="{4D8DF0A2-9D49-BB9C-51C1-17A3B38AAD03}"/>
              </a:ext>
            </a:extLst>
          </p:cNvPr>
          <p:cNvSpPr>
            <a:spLocks/>
          </p:cNvSpPr>
          <p:nvPr/>
        </p:nvSpPr>
        <p:spPr bwMode="auto">
          <a:xfrm>
            <a:off x="1323975" y="2773996"/>
            <a:ext cx="11099800" cy="2222500"/>
          </a:xfrm>
          <a:custGeom>
            <a:avLst/>
            <a:gdLst>
              <a:gd name="T0" fmla="*/ 5549900 w 21600"/>
              <a:gd name="T1" fmla="*/ 1111250 h 21600"/>
              <a:gd name="T2" fmla="*/ 5549900 w 21600"/>
              <a:gd name="T3" fmla="*/ 1111250 h 21600"/>
              <a:gd name="T4" fmla="*/ 5549900 w 21600"/>
              <a:gd name="T5" fmla="*/ 1111250 h 21600"/>
              <a:gd name="T6" fmla="*/ 5549900 w 21600"/>
              <a:gd name="T7" fmla="*/ 111125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lgn="ctr" defTabSz="560388">
              <a:defRPr sz="3600">
                <a:solidFill>
                  <a:srgbClr val="000000"/>
                </a:solidFill>
                <a:latin typeface="Helvetica Light" charset="0"/>
                <a:ea typeface="Helvetica Light" charset="0"/>
                <a:cs typeface="Helvetica Light" charset="0"/>
                <a:sym typeface="Helvetica Light" charset="0"/>
              </a:defRPr>
            </a:lvl1pPr>
            <a:lvl2pPr marL="742950" indent="-285750" algn="ctr" defTabSz="560388">
              <a:defRPr sz="3600">
                <a:solidFill>
                  <a:srgbClr val="000000"/>
                </a:solidFill>
                <a:latin typeface="Helvetica Light" charset="0"/>
                <a:ea typeface="Helvetica Light" charset="0"/>
                <a:cs typeface="Helvetica Light" charset="0"/>
                <a:sym typeface="Helvetica Light" charset="0"/>
              </a:defRPr>
            </a:lvl2pPr>
            <a:lvl3pPr marL="1143000" indent="-228600" algn="ctr" defTabSz="560388">
              <a:defRPr sz="3600">
                <a:solidFill>
                  <a:srgbClr val="000000"/>
                </a:solidFill>
                <a:latin typeface="Helvetica Light" charset="0"/>
                <a:ea typeface="Helvetica Light" charset="0"/>
                <a:cs typeface="Helvetica Light" charset="0"/>
                <a:sym typeface="Helvetica Light" charset="0"/>
              </a:defRPr>
            </a:lvl3pPr>
            <a:lvl4pPr marL="1600200" indent="-228600" algn="ctr" defTabSz="560388">
              <a:defRPr sz="3600">
                <a:solidFill>
                  <a:srgbClr val="000000"/>
                </a:solidFill>
                <a:latin typeface="Helvetica Light" charset="0"/>
                <a:ea typeface="Helvetica Light" charset="0"/>
                <a:cs typeface="Helvetica Light" charset="0"/>
                <a:sym typeface="Helvetica Light" charset="0"/>
              </a:defRPr>
            </a:lvl4pPr>
            <a:lvl5pPr marL="2057400" indent="-228600" algn="ctr" defTabSz="560388">
              <a:defRPr sz="3600">
                <a:solidFill>
                  <a:srgbClr val="000000"/>
                </a:solidFill>
                <a:latin typeface="Helvetica Light" charset="0"/>
                <a:ea typeface="Helvetica Light" charset="0"/>
                <a:cs typeface="Helvetica Light" charset="0"/>
                <a:sym typeface="Helvetica Light" charset="0"/>
              </a:defRPr>
            </a:lvl5pPr>
            <a:lvl6pPr marL="2514600" indent="-228600" algn="ctr" defTabSz="56038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56038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56038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56038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0" marR="0" lvl="0" indent="0" algn="just" defTabSz="560388" rtl="0" eaLnBrk="1" fontAlgn="base" latinLnBrk="0" hangingPunct="0">
              <a:lnSpc>
                <a:spcPct val="100000"/>
              </a:lnSpc>
              <a:spcBef>
                <a:spcPts val="4000"/>
              </a:spcBef>
              <a:spcAft>
                <a:spcPct val="0"/>
              </a:spcAft>
              <a:buClrTx/>
              <a:buSzTx/>
              <a:buFontTx/>
              <a:buNone/>
              <a:tabLst/>
              <a:defRPr/>
            </a:pPr>
            <a:r>
              <a:rPr lang="es-ES" altLang="es-ES" sz="2600" dirty="0"/>
              <a:t>El modulo de visualización de datos en paneles esta embebido desde la aplicación </a:t>
            </a:r>
            <a:r>
              <a:rPr lang="es-ES" altLang="es-ES" sz="2600" dirty="0" err="1"/>
              <a:t>Grafana</a:t>
            </a:r>
            <a:r>
              <a:rPr lang="es-ES" altLang="es-ES" sz="2600" dirty="0"/>
              <a:t>.</a:t>
            </a:r>
            <a:endParaRPr kumimoji="0" lang="es-ES" altLang="es-ES" sz="3600" b="0" i="0" u="none" strike="noStrike" kern="1200" cap="none" spc="0" normalizeH="0" baseline="0" noProof="0" dirty="0">
              <a:ln>
                <a:noFill/>
              </a:ln>
              <a:solidFill>
                <a:srgbClr val="000000"/>
              </a:solidFill>
              <a:effectLst/>
              <a:uLnTx/>
              <a:uFillTx/>
              <a:latin typeface="Helvetica Light" charset="0"/>
              <a:sym typeface="Helvetica Light" charset="0"/>
            </a:endParaRPr>
          </a:p>
        </p:txBody>
      </p:sp>
      <p:sp>
        <p:nvSpPr>
          <p:cNvPr id="16391" name="AutoShape 6">
            <a:extLst>
              <a:ext uri="{FF2B5EF4-FFF2-40B4-BE49-F238E27FC236}">
                <a16:creationId xmlns:a16="http://schemas.microsoft.com/office/drawing/2014/main" id="{337217CA-1B95-F654-0A49-E658233FC56E}"/>
              </a:ext>
            </a:extLst>
          </p:cNvPr>
          <p:cNvSpPr>
            <a:spLocks/>
          </p:cNvSpPr>
          <p:nvPr/>
        </p:nvSpPr>
        <p:spPr bwMode="auto">
          <a:xfrm>
            <a:off x="1323975" y="628328"/>
            <a:ext cx="10874375" cy="893762"/>
          </a:xfrm>
          <a:custGeom>
            <a:avLst/>
            <a:gdLst>
              <a:gd name="T0" fmla="*/ 5437188 w 21600"/>
              <a:gd name="T1" fmla="*/ 446881 h 21600"/>
              <a:gd name="T2" fmla="*/ 5437188 w 21600"/>
              <a:gd name="T3" fmla="*/ 446881 h 21600"/>
              <a:gd name="T4" fmla="*/ 5437188 w 21600"/>
              <a:gd name="T5" fmla="*/ 446881 h 21600"/>
              <a:gd name="T6" fmla="*/ 5437188 w 21600"/>
              <a:gd name="T7" fmla="*/ 446881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algn="ctr" defTabSz="379413">
              <a:defRPr sz="3600">
                <a:solidFill>
                  <a:srgbClr val="000000"/>
                </a:solidFill>
                <a:latin typeface="Helvetica Light" charset="0"/>
                <a:ea typeface="Helvetica Light" charset="0"/>
                <a:cs typeface="Helvetica Light" charset="0"/>
                <a:sym typeface="Helvetica Light" charset="0"/>
              </a:defRPr>
            </a:lvl1pPr>
            <a:lvl2pPr marL="742950" indent="-285750" algn="ctr" defTabSz="379413">
              <a:defRPr sz="3600">
                <a:solidFill>
                  <a:srgbClr val="000000"/>
                </a:solidFill>
                <a:latin typeface="Helvetica Light" charset="0"/>
                <a:ea typeface="Helvetica Light" charset="0"/>
                <a:cs typeface="Helvetica Light" charset="0"/>
                <a:sym typeface="Helvetica Light" charset="0"/>
              </a:defRPr>
            </a:lvl2pPr>
            <a:lvl3pPr marL="1143000" indent="-228600" algn="ctr" defTabSz="379413">
              <a:defRPr sz="3600">
                <a:solidFill>
                  <a:srgbClr val="000000"/>
                </a:solidFill>
                <a:latin typeface="Helvetica Light" charset="0"/>
                <a:ea typeface="Helvetica Light" charset="0"/>
                <a:cs typeface="Helvetica Light" charset="0"/>
                <a:sym typeface="Helvetica Light" charset="0"/>
              </a:defRPr>
            </a:lvl3pPr>
            <a:lvl4pPr marL="1600200" indent="-228600" algn="ctr" defTabSz="379413">
              <a:defRPr sz="3600">
                <a:solidFill>
                  <a:srgbClr val="000000"/>
                </a:solidFill>
                <a:latin typeface="Helvetica Light" charset="0"/>
                <a:ea typeface="Helvetica Light" charset="0"/>
                <a:cs typeface="Helvetica Light" charset="0"/>
                <a:sym typeface="Helvetica Light" charset="0"/>
              </a:defRPr>
            </a:lvl4pPr>
            <a:lvl5pPr marL="2057400" indent="-228600" algn="ctr" defTabSz="379413">
              <a:defRPr sz="3600">
                <a:solidFill>
                  <a:srgbClr val="000000"/>
                </a:solidFill>
                <a:latin typeface="Helvetica Light" charset="0"/>
                <a:ea typeface="Helvetica Light" charset="0"/>
                <a:cs typeface="Helvetica Light" charset="0"/>
                <a:sym typeface="Helvetica Light" charset="0"/>
              </a:defRPr>
            </a:lvl5pPr>
            <a:lvl6pPr marL="25146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0" marR="0" lvl="0" indent="0" algn="l" defTabSz="379413" rtl="0" eaLnBrk="1" fontAlgn="base" latinLnBrk="0" hangingPunct="0">
              <a:lnSpc>
                <a:spcPct val="100000"/>
              </a:lnSpc>
              <a:spcBef>
                <a:spcPct val="0"/>
              </a:spcBef>
              <a:spcAft>
                <a:spcPct val="0"/>
              </a:spcAft>
              <a:buClrTx/>
              <a:buSzTx/>
              <a:buFontTx/>
              <a:buNone/>
              <a:tabLst/>
              <a:defRPr/>
            </a:pPr>
            <a:r>
              <a:rPr kumimoji="0" lang="es-ES" altLang="es-ES" sz="3800" b="1" i="0" u="none" strike="noStrike" kern="1200" cap="none" spc="0" normalizeH="0" baseline="0" noProof="0" dirty="0">
                <a:ln>
                  <a:noFill/>
                </a:ln>
                <a:solidFill>
                  <a:srgbClr val="000000"/>
                </a:solidFill>
                <a:effectLst/>
                <a:uLnTx/>
                <a:uFillTx/>
                <a:latin typeface="Helvetica Light" charset="0"/>
                <a:sym typeface="Helvetica Light" charset="0"/>
              </a:rPr>
              <a:t>Herramienta de Automatización, Monitoreo y Análisis de Componentes y Artefactos </a:t>
            </a:r>
          </a:p>
        </p:txBody>
      </p:sp>
      <p:pic>
        <p:nvPicPr>
          <p:cNvPr id="4" name="Picture 3">
            <a:extLst>
              <a:ext uri="{FF2B5EF4-FFF2-40B4-BE49-F238E27FC236}">
                <a16:creationId xmlns:a16="http://schemas.microsoft.com/office/drawing/2014/main" id="{C9718C5C-5326-B491-23FD-4D1C1490510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970123" y="3940696"/>
            <a:ext cx="9050265" cy="4382533"/>
          </a:xfrm>
          <a:prstGeom prst="rect">
            <a:avLst/>
          </a:prstGeom>
        </p:spPr>
      </p:pic>
    </p:spTree>
    <p:extLst>
      <p:ext uri="{BB962C8B-B14F-4D97-AF65-F5344CB8AC3E}">
        <p14:creationId xmlns:p14="http://schemas.microsoft.com/office/powerpoint/2010/main" val="1155068232"/>
      </p:ext>
    </p:extLst>
  </p:cSld>
  <p:clrMapOvr>
    <a:masterClrMapping/>
  </p:clrMapOvr>
  <p:transition spd="med">
    <p:push/>
  </p:transition>
</p:sld>
</file>

<file path=ppt/slides/slide37.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3"/>
          <a:srcRect/>
          <a:stretch>
            <a:fillRect/>
          </a:stretch>
        </a:blipFill>
        <a:effectLst/>
      </p:bgPr>
    </p:bg>
    <p:spTree>
      <p:nvGrpSpPr>
        <p:cNvPr id="1" name="">
          <a:extLst>
            <a:ext uri="{FF2B5EF4-FFF2-40B4-BE49-F238E27FC236}">
              <a16:creationId xmlns:a16="http://schemas.microsoft.com/office/drawing/2014/main" id="{8706C700-51D0-99BE-5F09-BB641DE7849A}"/>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9812EB5D-379C-B3E6-4FDA-F1F780693933}"/>
              </a:ext>
            </a:extLst>
          </p:cNvPr>
          <p:cNvSpPr/>
          <p:nvPr/>
        </p:nvSpPr>
        <p:spPr bwMode="auto">
          <a:xfrm>
            <a:off x="11644325" y="9485312"/>
            <a:ext cx="1360475" cy="240853"/>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50800" tIns="50800" rIns="50800" bIns="50800" numCol="1" rtlCol="0" anchor="ctr" anchorCtr="0" compatLnSpc="1">
            <a:prstTxWarp prst="textNoShape">
              <a:avLst/>
            </a:prstTxWarp>
          </a:bodyPr>
          <a:lstStyle/>
          <a:p>
            <a:pPr marL="228600" marR="0" indent="0" algn="ctr" defTabSz="584200" rtl="0" eaLnBrk="1" fontAlgn="base" latinLnBrk="0" hangingPunct="0">
              <a:lnSpc>
                <a:spcPct val="100000"/>
              </a:lnSpc>
              <a:spcBef>
                <a:spcPct val="0"/>
              </a:spcBef>
              <a:spcAft>
                <a:spcPct val="0"/>
              </a:spcAft>
              <a:buClrTx/>
              <a:buSzTx/>
              <a:buFontTx/>
              <a:buNone/>
              <a:tabLst/>
            </a:pPr>
            <a:endParaRPr kumimoji="0" lang="es-ES" sz="3600" b="0" i="0" u="none" strike="noStrike" cap="none" normalizeH="0" baseline="0">
              <a:ln>
                <a:noFill/>
              </a:ln>
              <a:solidFill>
                <a:srgbClr val="000000"/>
              </a:solidFill>
              <a:effectLst/>
              <a:latin typeface="Helvetica Light" charset="0"/>
              <a:ea typeface="Helvetica Light" charset="0"/>
              <a:cs typeface="Helvetica Light" charset="0"/>
              <a:sym typeface="Helvetica Light" charset="0"/>
            </a:endParaRPr>
          </a:p>
        </p:txBody>
      </p:sp>
      <p:pic>
        <p:nvPicPr>
          <p:cNvPr id="16386" name="Picture 1">
            <a:extLst>
              <a:ext uri="{FF2B5EF4-FFF2-40B4-BE49-F238E27FC236}">
                <a16:creationId xmlns:a16="http://schemas.microsoft.com/office/drawing/2014/main" id="{ECC79047-6D58-C903-E443-BFCC7DF4E331}"/>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651875" y="8516938"/>
            <a:ext cx="1087438" cy="1108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6387" name="Picture 2">
            <a:extLst>
              <a:ext uri="{FF2B5EF4-FFF2-40B4-BE49-F238E27FC236}">
                <a16:creationId xmlns:a16="http://schemas.microsoft.com/office/drawing/2014/main" id="{1BF5A06E-DF39-B2D8-6300-D6D65CC430A7}"/>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218738" y="8516938"/>
            <a:ext cx="1016000" cy="1108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6388" name="Picture 3">
            <a:extLst>
              <a:ext uri="{FF2B5EF4-FFF2-40B4-BE49-F238E27FC236}">
                <a16:creationId xmlns:a16="http://schemas.microsoft.com/office/drawing/2014/main" id="{E135881A-81EB-DB5A-A3C8-D09416CC8184}"/>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1714163" y="8562975"/>
            <a:ext cx="1016000" cy="1016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6389" name="AutoShape 4">
            <a:extLst>
              <a:ext uri="{FF2B5EF4-FFF2-40B4-BE49-F238E27FC236}">
                <a16:creationId xmlns:a16="http://schemas.microsoft.com/office/drawing/2014/main" id="{BA107ED1-34EA-1B3B-C914-287AB1C90D1E}"/>
              </a:ext>
            </a:extLst>
          </p:cNvPr>
          <p:cNvSpPr>
            <a:spLocks/>
          </p:cNvSpPr>
          <p:nvPr/>
        </p:nvSpPr>
        <p:spPr bwMode="auto">
          <a:xfrm>
            <a:off x="6310313" y="9251950"/>
            <a:ext cx="369887" cy="381000"/>
          </a:xfrm>
          <a:custGeom>
            <a:avLst/>
            <a:gdLst>
              <a:gd name="T0" fmla="*/ 184944 w 21600"/>
              <a:gd name="T1" fmla="*/ 190500 h 21600"/>
              <a:gd name="T2" fmla="*/ 184944 w 21600"/>
              <a:gd name="T3" fmla="*/ 190500 h 21600"/>
              <a:gd name="T4" fmla="*/ 184944 w 21600"/>
              <a:gd name="T5" fmla="*/ 190500 h 21600"/>
              <a:gd name="T6" fmla="*/ 184944 w 21600"/>
              <a:gd name="T7" fmla="*/ 19050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lgn="ctr">
              <a:defRPr sz="3600">
                <a:solidFill>
                  <a:srgbClr val="000000"/>
                </a:solidFill>
                <a:latin typeface="Helvetica Light" charset="0"/>
                <a:ea typeface="Helvetica Light" charset="0"/>
                <a:cs typeface="Helvetica Light" charset="0"/>
                <a:sym typeface="Helvetica Light" charset="0"/>
              </a:defRPr>
            </a:lvl1pPr>
            <a:lvl2pPr marL="742950" indent="-285750" algn="ctr">
              <a:defRPr sz="3600">
                <a:solidFill>
                  <a:srgbClr val="000000"/>
                </a:solidFill>
                <a:latin typeface="Helvetica Light" charset="0"/>
                <a:ea typeface="Helvetica Light" charset="0"/>
                <a:cs typeface="Helvetica Light" charset="0"/>
                <a:sym typeface="Helvetica Light" charset="0"/>
              </a:defRPr>
            </a:lvl2pPr>
            <a:lvl3pPr marL="1143000" indent="-228600" algn="ctr">
              <a:defRPr sz="3600">
                <a:solidFill>
                  <a:srgbClr val="000000"/>
                </a:solidFill>
                <a:latin typeface="Helvetica Light" charset="0"/>
                <a:ea typeface="Helvetica Light" charset="0"/>
                <a:cs typeface="Helvetica Light" charset="0"/>
                <a:sym typeface="Helvetica Light" charset="0"/>
              </a:defRPr>
            </a:lvl3pPr>
            <a:lvl4pPr marL="1600200" indent="-228600" algn="ctr">
              <a:defRPr sz="3600">
                <a:solidFill>
                  <a:srgbClr val="000000"/>
                </a:solidFill>
                <a:latin typeface="Helvetica Light" charset="0"/>
                <a:ea typeface="Helvetica Light" charset="0"/>
                <a:cs typeface="Helvetica Light" charset="0"/>
                <a:sym typeface="Helvetica Light" charset="0"/>
              </a:defRPr>
            </a:lvl4pPr>
            <a:lvl5pPr marL="2057400" indent="-228600" algn="ctr">
              <a:defRPr sz="3600">
                <a:solidFill>
                  <a:srgbClr val="000000"/>
                </a:solidFill>
                <a:latin typeface="Helvetica Light" charset="0"/>
                <a:ea typeface="Helvetica Light" charset="0"/>
                <a:cs typeface="Helvetica Light" charset="0"/>
                <a:sym typeface="Helvetica Light" charset="0"/>
              </a:defRPr>
            </a:lvl5pPr>
            <a:lvl6pPr marL="25146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0" marR="0" lvl="0" indent="0" algn="ctr" defTabSz="584200" rtl="0" eaLnBrk="1" fontAlgn="base" latinLnBrk="0" hangingPunct="0">
              <a:lnSpc>
                <a:spcPct val="100000"/>
              </a:lnSpc>
              <a:spcBef>
                <a:spcPct val="0"/>
              </a:spcBef>
              <a:spcAft>
                <a:spcPct val="0"/>
              </a:spcAft>
              <a:buClrTx/>
              <a:buSzTx/>
              <a:buFontTx/>
              <a:buNone/>
              <a:tabLst/>
              <a:defRPr/>
            </a:pPr>
            <a:fld id="{B28A5818-34D0-475A-B4B5-2C978751BBE3}" type="slidenum">
              <a:rPr kumimoji="0" lang="es-ES" altLang="es-ES" sz="1800" b="0" i="0" u="none" strike="noStrike" kern="1200" cap="none" spc="0" normalizeH="0" baseline="0" noProof="0">
                <a:ln>
                  <a:noFill/>
                </a:ln>
                <a:solidFill>
                  <a:srgbClr val="000000"/>
                </a:solidFill>
                <a:effectLst/>
                <a:uLnTx/>
                <a:uFillTx/>
                <a:latin typeface="Helvetica Light" charset="0"/>
                <a:sym typeface="Helvetica Light" charset="0"/>
              </a:rPr>
              <a:pPr marL="0" marR="0" lvl="0" indent="0" algn="ctr" defTabSz="584200" rtl="0" eaLnBrk="1" fontAlgn="base" latinLnBrk="0" hangingPunct="0">
                <a:lnSpc>
                  <a:spcPct val="100000"/>
                </a:lnSpc>
                <a:spcBef>
                  <a:spcPct val="0"/>
                </a:spcBef>
                <a:spcAft>
                  <a:spcPct val="0"/>
                </a:spcAft>
                <a:buClrTx/>
                <a:buSzTx/>
                <a:buFontTx/>
                <a:buNone/>
                <a:tabLst/>
                <a:defRPr/>
              </a:pPr>
              <a:t>37</a:t>
            </a:fld>
            <a:endParaRPr kumimoji="0" lang="es-ES" altLang="es-ES" sz="3600" b="0" i="0" u="none" strike="noStrike" kern="1200" cap="none" spc="0" normalizeH="0" baseline="0" noProof="0">
              <a:ln>
                <a:noFill/>
              </a:ln>
              <a:solidFill>
                <a:srgbClr val="000000"/>
              </a:solidFill>
              <a:effectLst/>
              <a:uLnTx/>
              <a:uFillTx/>
              <a:latin typeface="Helvetica Light" charset="0"/>
              <a:sym typeface="Helvetica Light" charset="0"/>
            </a:endParaRPr>
          </a:p>
        </p:txBody>
      </p:sp>
      <p:sp>
        <p:nvSpPr>
          <p:cNvPr id="16390" name="AutoShape 5">
            <a:extLst>
              <a:ext uri="{FF2B5EF4-FFF2-40B4-BE49-F238E27FC236}">
                <a16:creationId xmlns:a16="http://schemas.microsoft.com/office/drawing/2014/main" id="{5414338A-4614-F531-D9F0-F798EAD8579D}"/>
              </a:ext>
            </a:extLst>
          </p:cNvPr>
          <p:cNvSpPr>
            <a:spLocks/>
          </p:cNvSpPr>
          <p:nvPr/>
        </p:nvSpPr>
        <p:spPr bwMode="auto">
          <a:xfrm>
            <a:off x="1323975" y="2795516"/>
            <a:ext cx="11099800" cy="2222500"/>
          </a:xfrm>
          <a:custGeom>
            <a:avLst/>
            <a:gdLst>
              <a:gd name="T0" fmla="*/ 5549900 w 21600"/>
              <a:gd name="T1" fmla="*/ 1111250 h 21600"/>
              <a:gd name="T2" fmla="*/ 5549900 w 21600"/>
              <a:gd name="T3" fmla="*/ 1111250 h 21600"/>
              <a:gd name="T4" fmla="*/ 5549900 w 21600"/>
              <a:gd name="T5" fmla="*/ 1111250 h 21600"/>
              <a:gd name="T6" fmla="*/ 5549900 w 21600"/>
              <a:gd name="T7" fmla="*/ 111125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lgn="ctr" defTabSz="560388">
              <a:defRPr sz="3600">
                <a:solidFill>
                  <a:srgbClr val="000000"/>
                </a:solidFill>
                <a:latin typeface="Helvetica Light" charset="0"/>
                <a:ea typeface="Helvetica Light" charset="0"/>
                <a:cs typeface="Helvetica Light" charset="0"/>
                <a:sym typeface="Helvetica Light" charset="0"/>
              </a:defRPr>
            </a:lvl1pPr>
            <a:lvl2pPr marL="742950" indent="-285750" algn="ctr" defTabSz="560388">
              <a:defRPr sz="3600">
                <a:solidFill>
                  <a:srgbClr val="000000"/>
                </a:solidFill>
                <a:latin typeface="Helvetica Light" charset="0"/>
                <a:ea typeface="Helvetica Light" charset="0"/>
                <a:cs typeface="Helvetica Light" charset="0"/>
                <a:sym typeface="Helvetica Light" charset="0"/>
              </a:defRPr>
            </a:lvl2pPr>
            <a:lvl3pPr marL="1143000" indent="-228600" algn="ctr" defTabSz="560388">
              <a:defRPr sz="3600">
                <a:solidFill>
                  <a:srgbClr val="000000"/>
                </a:solidFill>
                <a:latin typeface="Helvetica Light" charset="0"/>
                <a:ea typeface="Helvetica Light" charset="0"/>
                <a:cs typeface="Helvetica Light" charset="0"/>
                <a:sym typeface="Helvetica Light" charset="0"/>
              </a:defRPr>
            </a:lvl3pPr>
            <a:lvl4pPr marL="1600200" indent="-228600" algn="ctr" defTabSz="560388">
              <a:defRPr sz="3600">
                <a:solidFill>
                  <a:srgbClr val="000000"/>
                </a:solidFill>
                <a:latin typeface="Helvetica Light" charset="0"/>
                <a:ea typeface="Helvetica Light" charset="0"/>
                <a:cs typeface="Helvetica Light" charset="0"/>
                <a:sym typeface="Helvetica Light" charset="0"/>
              </a:defRPr>
            </a:lvl4pPr>
            <a:lvl5pPr marL="2057400" indent="-228600" algn="ctr" defTabSz="560388">
              <a:defRPr sz="3600">
                <a:solidFill>
                  <a:srgbClr val="000000"/>
                </a:solidFill>
                <a:latin typeface="Helvetica Light" charset="0"/>
                <a:ea typeface="Helvetica Light" charset="0"/>
                <a:cs typeface="Helvetica Light" charset="0"/>
                <a:sym typeface="Helvetica Light" charset="0"/>
              </a:defRPr>
            </a:lvl5pPr>
            <a:lvl6pPr marL="2514600" indent="-228600" algn="ctr" defTabSz="56038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56038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56038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56038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0" marR="0" lvl="0" indent="0" algn="just" defTabSz="560388" rtl="0" eaLnBrk="1" fontAlgn="base" latinLnBrk="0" hangingPunct="0">
              <a:lnSpc>
                <a:spcPct val="100000"/>
              </a:lnSpc>
              <a:spcBef>
                <a:spcPts val="4000"/>
              </a:spcBef>
              <a:spcAft>
                <a:spcPct val="0"/>
              </a:spcAft>
              <a:buClrTx/>
              <a:buSzTx/>
              <a:buFontTx/>
              <a:buNone/>
              <a:tabLst/>
              <a:defRPr/>
            </a:pPr>
            <a:r>
              <a:rPr kumimoji="0" lang="es-ES" altLang="es-ES" sz="2600" b="0" i="0" u="none" strike="noStrike" kern="1200" cap="none" spc="0" normalizeH="0" baseline="0" noProof="0" dirty="0">
                <a:ln>
                  <a:noFill/>
                </a:ln>
                <a:solidFill>
                  <a:srgbClr val="000000"/>
                </a:solidFill>
                <a:effectLst/>
                <a:uLnTx/>
                <a:uFillTx/>
                <a:latin typeface="Helvetica Light" charset="0"/>
                <a:sym typeface="Helvetica Light" charset="0"/>
              </a:rPr>
              <a:t>En el caso del módulo de Redes se pueden observar las estadísticas y dispositivos conectados al sistema.</a:t>
            </a:r>
            <a:endParaRPr kumimoji="0" lang="es-ES" altLang="es-ES" sz="3600" b="0" i="0" u="none" strike="noStrike" kern="1200" cap="none" spc="0" normalizeH="0" baseline="0" noProof="0" dirty="0">
              <a:ln>
                <a:noFill/>
              </a:ln>
              <a:solidFill>
                <a:srgbClr val="000000"/>
              </a:solidFill>
              <a:effectLst/>
              <a:uLnTx/>
              <a:uFillTx/>
              <a:latin typeface="Helvetica Light" charset="0"/>
              <a:sym typeface="Helvetica Light" charset="0"/>
            </a:endParaRPr>
          </a:p>
        </p:txBody>
      </p:sp>
      <p:sp>
        <p:nvSpPr>
          <p:cNvPr id="16391" name="AutoShape 6">
            <a:extLst>
              <a:ext uri="{FF2B5EF4-FFF2-40B4-BE49-F238E27FC236}">
                <a16:creationId xmlns:a16="http://schemas.microsoft.com/office/drawing/2014/main" id="{0FDB8DAC-8BA0-CBE5-14E3-9F37B8A09D09}"/>
              </a:ext>
            </a:extLst>
          </p:cNvPr>
          <p:cNvSpPr>
            <a:spLocks/>
          </p:cNvSpPr>
          <p:nvPr/>
        </p:nvSpPr>
        <p:spPr bwMode="auto">
          <a:xfrm>
            <a:off x="1323975" y="628328"/>
            <a:ext cx="10874375" cy="893762"/>
          </a:xfrm>
          <a:custGeom>
            <a:avLst/>
            <a:gdLst>
              <a:gd name="T0" fmla="*/ 5437188 w 21600"/>
              <a:gd name="T1" fmla="*/ 446881 h 21600"/>
              <a:gd name="T2" fmla="*/ 5437188 w 21600"/>
              <a:gd name="T3" fmla="*/ 446881 h 21600"/>
              <a:gd name="T4" fmla="*/ 5437188 w 21600"/>
              <a:gd name="T5" fmla="*/ 446881 h 21600"/>
              <a:gd name="T6" fmla="*/ 5437188 w 21600"/>
              <a:gd name="T7" fmla="*/ 446881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algn="ctr" defTabSz="379413">
              <a:defRPr sz="3600">
                <a:solidFill>
                  <a:srgbClr val="000000"/>
                </a:solidFill>
                <a:latin typeface="Helvetica Light" charset="0"/>
                <a:ea typeface="Helvetica Light" charset="0"/>
                <a:cs typeface="Helvetica Light" charset="0"/>
                <a:sym typeface="Helvetica Light" charset="0"/>
              </a:defRPr>
            </a:lvl1pPr>
            <a:lvl2pPr marL="742950" indent="-285750" algn="ctr" defTabSz="379413">
              <a:defRPr sz="3600">
                <a:solidFill>
                  <a:srgbClr val="000000"/>
                </a:solidFill>
                <a:latin typeface="Helvetica Light" charset="0"/>
                <a:ea typeface="Helvetica Light" charset="0"/>
                <a:cs typeface="Helvetica Light" charset="0"/>
                <a:sym typeface="Helvetica Light" charset="0"/>
              </a:defRPr>
            </a:lvl2pPr>
            <a:lvl3pPr marL="1143000" indent="-228600" algn="ctr" defTabSz="379413">
              <a:defRPr sz="3600">
                <a:solidFill>
                  <a:srgbClr val="000000"/>
                </a:solidFill>
                <a:latin typeface="Helvetica Light" charset="0"/>
                <a:ea typeface="Helvetica Light" charset="0"/>
                <a:cs typeface="Helvetica Light" charset="0"/>
                <a:sym typeface="Helvetica Light" charset="0"/>
              </a:defRPr>
            </a:lvl3pPr>
            <a:lvl4pPr marL="1600200" indent="-228600" algn="ctr" defTabSz="379413">
              <a:defRPr sz="3600">
                <a:solidFill>
                  <a:srgbClr val="000000"/>
                </a:solidFill>
                <a:latin typeface="Helvetica Light" charset="0"/>
                <a:ea typeface="Helvetica Light" charset="0"/>
                <a:cs typeface="Helvetica Light" charset="0"/>
                <a:sym typeface="Helvetica Light" charset="0"/>
              </a:defRPr>
            </a:lvl4pPr>
            <a:lvl5pPr marL="2057400" indent="-228600" algn="ctr" defTabSz="379413">
              <a:defRPr sz="3600">
                <a:solidFill>
                  <a:srgbClr val="000000"/>
                </a:solidFill>
                <a:latin typeface="Helvetica Light" charset="0"/>
                <a:ea typeface="Helvetica Light" charset="0"/>
                <a:cs typeface="Helvetica Light" charset="0"/>
                <a:sym typeface="Helvetica Light" charset="0"/>
              </a:defRPr>
            </a:lvl5pPr>
            <a:lvl6pPr marL="25146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0" marR="0" lvl="0" indent="0" algn="l" defTabSz="379413" rtl="0" eaLnBrk="1" fontAlgn="base" latinLnBrk="0" hangingPunct="0">
              <a:lnSpc>
                <a:spcPct val="100000"/>
              </a:lnSpc>
              <a:spcBef>
                <a:spcPct val="0"/>
              </a:spcBef>
              <a:spcAft>
                <a:spcPct val="0"/>
              </a:spcAft>
              <a:buClrTx/>
              <a:buSzTx/>
              <a:buFontTx/>
              <a:buNone/>
              <a:tabLst/>
              <a:defRPr/>
            </a:pPr>
            <a:r>
              <a:rPr kumimoji="0" lang="es-ES" altLang="es-ES" sz="3800" b="1" i="0" u="none" strike="noStrike" kern="1200" cap="none" spc="0" normalizeH="0" baseline="0" noProof="0" dirty="0">
                <a:ln>
                  <a:noFill/>
                </a:ln>
                <a:solidFill>
                  <a:srgbClr val="000000"/>
                </a:solidFill>
                <a:effectLst/>
                <a:uLnTx/>
                <a:uFillTx/>
                <a:latin typeface="Helvetica Light" charset="0"/>
                <a:sym typeface="Helvetica Light" charset="0"/>
              </a:rPr>
              <a:t>Herramienta de Automatización, Monitoreo y Análisis de Componentes y Artefactos </a:t>
            </a:r>
          </a:p>
        </p:txBody>
      </p:sp>
      <p:pic>
        <p:nvPicPr>
          <p:cNvPr id="3" name="Picture 2">
            <a:extLst>
              <a:ext uri="{FF2B5EF4-FFF2-40B4-BE49-F238E27FC236}">
                <a16:creationId xmlns:a16="http://schemas.microsoft.com/office/drawing/2014/main" id="{10482E4F-8F69-2BAF-1807-A4CC411BD79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641265" y="3906766"/>
            <a:ext cx="9338096" cy="4368843"/>
          </a:xfrm>
          <a:prstGeom prst="rect">
            <a:avLst/>
          </a:prstGeom>
        </p:spPr>
      </p:pic>
    </p:spTree>
    <p:extLst>
      <p:ext uri="{BB962C8B-B14F-4D97-AF65-F5344CB8AC3E}">
        <p14:creationId xmlns:p14="http://schemas.microsoft.com/office/powerpoint/2010/main" val="3319658426"/>
      </p:ext>
    </p:extLst>
  </p:cSld>
  <p:clrMapOvr>
    <a:masterClrMapping/>
  </p:clrMapOvr>
  <p:transition spd="med">
    <p:push/>
  </p:transition>
</p:sld>
</file>

<file path=ppt/slides/slide38.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3"/>
          <a:srcRect/>
          <a:stretch>
            <a:fillRect/>
          </a:stretch>
        </a:blipFill>
        <a:effectLst/>
      </p:bgPr>
    </p:bg>
    <p:spTree>
      <p:nvGrpSpPr>
        <p:cNvPr id="1" name="">
          <a:extLst>
            <a:ext uri="{FF2B5EF4-FFF2-40B4-BE49-F238E27FC236}">
              <a16:creationId xmlns:a16="http://schemas.microsoft.com/office/drawing/2014/main" id="{4A412080-9F2D-CDAA-DEA9-5DF479AFB3D4}"/>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9FE0D454-FB1E-92E3-D399-AC86EEC055D1}"/>
              </a:ext>
            </a:extLst>
          </p:cNvPr>
          <p:cNvSpPr/>
          <p:nvPr/>
        </p:nvSpPr>
        <p:spPr bwMode="auto">
          <a:xfrm>
            <a:off x="11644325" y="9485312"/>
            <a:ext cx="1360475" cy="240853"/>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50800" tIns="50800" rIns="50800" bIns="50800" numCol="1" rtlCol="0" anchor="ctr" anchorCtr="0" compatLnSpc="1">
            <a:prstTxWarp prst="textNoShape">
              <a:avLst/>
            </a:prstTxWarp>
          </a:bodyPr>
          <a:lstStyle/>
          <a:p>
            <a:pPr marL="228600" marR="0" indent="0" algn="ctr" defTabSz="584200" rtl="0" eaLnBrk="1" fontAlgn="base" latinLnBrk="0" hangingPunct="0">
              <a:lnSpc>
                <a:spcPct val="100000"/>
              </a:lnSpc>
              <a:spcBef>
                <a:spcPct val="0"/>
              </a:spcBef>
              <a:spcAft>
                <a:spcPct val="0"/>
              </a:spcAft>
              <a:buClrTx/>
              <a:buSzTx/>
              <a:buFontTx/>
              <a:buNone/>
              <a:tabLst/>
            </a:pPr>
            <a:endParaRPr kumimoji="0" lang="es-ES" sz="3600" b="0" i="0" u="none" strike="noStrike" cap="none" normalizeH="0" baseline="0">
              <a:ln>
                <a:noFill/>
              </a:ln>
              <a:solidFill>
                <a:srgbClr val="000000"/>
              </a:solidFill>
              <a:effectLst/>
              <a:latin typeface="Helvetica Light" charset="0"/>
              <a:ea typeface="Helvetica Light" charset="0"/>
              <a:cs typeface="Helvetica Light" charset="0"/>
              <a:sym typeface="Helvetica Light" charset="0"/>
            </a:endParaRPr>
          </a:p>
        </p:txBody>
      </p:sp>
      <p:pic>
        <p:nvPicPr>
          <p:cNvPr id="16386" name="Picture 1">
            <a:extLst>
              <a:ext uri="{FF2B5EF4-FFF2-40B4-BE49-F238E27FC236}">
                <a16:creationId xmlns:a16="http://schemas.microsoft.com/office/drawing/2014/main" id="{8C5471E3-1E5E-7A9F-2D97-781CAD623570}"/>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651875" y="8516938"/>
            <a:ext cx="1087438" cy="1108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6387" name="Picture 2">
            <a:extLst>
              <a:ext uri="{FF2B5EF4-FFF2-40B4-BE49-F238E27FC236}">
                <a16:creationId xmlns:a16="http://schemas.microsoft.com/office/drawing/2014/main" id="{17059F6A-76DF-6E18-3FFE-02955452A254}"/>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218738" y="8516938"/>
            <a:ext cx="1016000" cy="1108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6388" name="Picture 3">
            <a:extLst>
              <a:ext uri="{FF2B5EF4-FFF2-40B4-BE49-F238E27FC236}">
                <a16:creationId xmlns:a16="http://schemas.microsoft.com/office/drawing/2014/main" id="{FBD664E7-C6A5-E630-C5FF-CA40FFF94806}"/>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1714163" y="8562975"/>
            <a:ext cx="1016000" cy="1016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6389" name="AutoShape 4">
            <a:extLst>
              <a:ext uri="{FF2B5EF4-FFF2-40B4-BE49-F238E27FC236}">
                <a16:creationId xmlns:a16="http://schemas.microsoft.com/office/drawing/2014/main" id="{F1E714E2-8A2A-2D11-FA29-8BD6C2FFB490}"/>
              </a:ext>
            </a:extLst>
          </p:cNvPr>
          <p:cNvSpPr>
            <a:spLocks/>
          </p:cNvSpPr>
          <p:nvPr/>
        </p:nvSpPr>
        <p:spPr bwMode="auto">
          <a:xfrm>
            <a:off x="6310313" y="9251950"/>
            <a:ext cx="369887" cy="381000"/>
          </a:xfrm>
          <a:custGeom>
            <a:avLst/>
            <a:gdLst>
              <a:gd name="T0" fmla="*/ 184944 w 21600"/>
              <a:gd name="T1" fmla="*/ 190500 h 21600"/>
              <a:gd name="T2" fmla="*/ 184944 w 21600"/>
              <a:gd name="T3" fmla="*/ 190500 h 21600"/>
              <a:gd name="T4" fmla="*/ 184944 w 21600"/>
              <a:gd name="T5" fmla="*/ 190500 h 21600"/>
              <a:gd name="T6" fmla="*/ 184944 w 21600"/>
              <a:gd name="T7" fmla="*/ 19050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lgn="ctr">
              <a:defRPr sz="3600">
                <a:solidFill>
                  <a:srgbClr val="000000"/>
                </a:solidFill>
                <a:latin typeface="Helvetica Light" charset="0"/>
                <a:ea typeface="Helvetica Light" charset="0"/>
                <a:cs typeface="Helvetica Light" charset="0"/>
                <a:sym typeface="Helvetica Light" charset="0"/>
              </a:defRPr>
            </a:lvl1pPr>
            <a:lvl2pPr marL="742950" indent="-285750" algn="ctr">
              <a:defRPr sz="3600">
                <a:solidFill>
                  <a:srgbClr val="000000"/>
                </a:solidFill>
                <a:latin typeface="Helvetica Light" charset="0"/>
                <a:ea typeface="Helvetica Light" charset="0"/>
                <a:cs typeface="Helvetica Light" charset="0"/>
                <a:sym typeface="Helvetica Light" charset="0"/>
              </a:defRPr>
            </a:lvl2pPr>
            <a:lvl3pPr marL="1143000" indent="-228600" algn="ctr">
              <a:defRPr sz="3600">
                <a:solidFill>
                  <a:srgbClr val="000000"/>
                </a:solidFill>
                <a:latin typeface="Helvetica Light" charset="0"/>
                <a:ea typeface="Helvetica Light" charset="0"/>
                <a:cs typeface="Helvetica Light" charset="0"/>
                <a:sym typeface="Helvetica Light" charset="0"/>
              </a:defRPr>
            </a:lvl3pPr>
            <a:lvl4pPr marL="1600200" indent="-228600" algn="ctr">
              <a:defRPr sz="3600">
                <a:solidFill>
                  <a:srgbClr val="000000"/>
                </a:solidFill>
                <a:latin typeface="Helvetica Light" charset="0"/>
                <a:ea typeface="Helvetica Light" charset="0"/>
                <a:cs typeface="Helvetica Light" charset="0"/>
                <a:sym typeface="Helvetica Light" charset="0"/>
              </a:defRPr>
            </a:lvl4pPr>
            <a:lvl5pPr marL="2057400" indent="-228600" algn="ctr">
              <a:defRPr sz="3600">
                <a:solidFill>
                  <a:srgbClr val="000000"/>
                </a:solidFill>
                <a:latin typeface="Helvetica Light" charset="0"/>
                <a:ea typeface="Helvetica Light" charset="0"/>
                <a:cs typeface="Helvetica Light" charset="0"/>
                <a:sym typeface="Helvetica Light" charset="0"/>
              </a:defRPr>
            </a:lvl5pPr>
            <a:lvl6pPr marL="25146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0" marR="0" lvl="0" indent="0" algn="ctr" defTabSz="584200" rtl="0" eaLnBrk="1" fontAlgn="base" latinLnBrk="0" hangingPunct="0">
              <a:lnSpc>
                <a:spcPct val="100000"/>
              </a:lnSpc>
              <a:spcBef>
                <a:spcPct val="0"/>
              </a:spcBef>
              <a:spcAft>
                <a:spcPct val="0"/>
              </a:spcAft>
              <a:buClrTx/>
              <a:buSzTx/>
              <a:buFontTx/>
              <a:buNone/>
              <a:tabLst/>
              <a:defRPr/>
            </a:pPr>
            <a:fld id="{B28A5818-34D0-475A-B4B5-2C978751BBE3}" type="slidenum">
              <a:rPr kumimoji="0" lang="es-ES" altLang="es-ES" sz="1800" b="0" i="0" u="none" strike="noStrike" kern="1200" cap="none" spc="0" normalizeH="0" baseline="0" noProof="0">
                <a:ln>
                  <a:noFill/>
                </a:ln>
                <a:solidFill>
                  <a:srgbClr val="000000"/>
                </a:solidFill>
                <a:effectLst/>
                <a:uLnTx/>
                <a:uFillTx/>
                <a:latin typeface="Helvetica Light" charset="0"/>
                <a:sym typeface="Helvetica Light" charset="0"/>
              </a:rPr>
              <a:pPr marL="0" marR="0" lvl="0" indent="0" algn="ctr" defTabSz="584200" rtl="0" eaLnBrk="1" fontAlgn="base" latinLnBrk="0" hangingPunct="0">
                <a:lnSpc>
                  <a:spcPct val="100000"/>
                </a:lnSpc>
                <a:spcBef>
                  <a:spcPct val="0"/>
                </a:spcBef>
                <a:spcAft>
                  <a:spcPct val="0"/>
                </a:spcAft>
                <a:buClrTx/>
                <a:buSzTx/>
                <a:buFontTx/>
                <a:buNone/>
                <a:tabLst/>
                <a:defRPr/>
              </a:pPr>
              <a:t>38</a:t>
            </a:fld>
            <a:endParaRPr kumimoji="0" lang="es-ES" altLang="es-ES" sz="3600" b="0" i="0" u="none" strike="noStrike" kern="1200" cap="none" spc="0" normalizeH="0" baseline="0" noProof="0">
              <a:ln>
                <a:noFill/>
              </a:ln>
              <a:solidFill>
                <a:srgbClr val="000000"/>
              </a:solidFill>
              <a:effectLst/>
              <a:uLnTx/>
              <a:uFillTx/>
              <a:latin typeface="Helvetica Light" charset="0"/>
              <a:sym typeface="Helvetica Light" charset="0"/>
            </a:endParaRPr>
          </a:p>
        </p:txBody>
      </p:sp>
      <p:sp>
        <p:nvSpPr>
          <p:cNvPr id="16390" name="AutoShape 5">
            <a:extLst>
              <a:ext uri="{FF2B5EF4-FFF2-40B4-BE49-F238E27FC236}">
                <a16:creationId xmlns:a16="http://schemas.microsoft.com/office/drawing/2014/main" id="{584394BD-6E9C-46AD-49D3-AC9AD903333E}"/>
              </a:ext>
            </a:extLst>
          </p:cNvPr>
          <p:cNvSpPr>
            <a:spLocks/>
          </p:cNvSpPr>
          <p:nvPr/>
        </p:nvSpPr>
        <p:spPr bwMode="auto">
          <a:xfrm>
            <a:off x="1323975" y="2795516"/>
            <a:ext cx="11099800" cy="2222500"/>
          </a:xfrm>
          <a:custGeom>
            <a:avLst/>
            <a:gdLst>
              <a:gd name="T0" fmla="*/ 5549900 w 21600"/>
              <a:gd name="T1" fmla="*/ 1111250 h 21600"/>
              <a:gd name="T2" fmla="*/ 5549900 w 21600"/>
              <a:gd name="T3" fmla="*/ 1111250 h 21600"/>
              <a:gd name="T4" fmla="*/ 5549900 w 21600"/>
              <a:gd name="T5" fmla="*/ 1111250 h 21600"/>
              <a:gd name="T6" fmla="*/ 5549900 w 21600"/>
              <a:gd name="T7" fmla="*/ 111125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lgn="ctr" defTabSz="560388">
              <a:defRPr sz="3600">
                <a:solidFill>
                  <a:srgbClr val="000000"/>
                </a:solidFill>
                <a:latin typeface="Helvetica Light" charset="0"/>
                <a:ea typeface="Helvetica Light" charset="0"/>
                <a:cs typeface="Helvetica Light" charset="0"/>
                <a:sym typeface="Helvetica Light" charset="0"/>
              </a:defRPr>
            </a:lvl1pPr>
            <a:lvl2pPr marL="742950" indent="-285750" algn="ctr" defTabSz="560388">
              <a:defRPr sz="3600">
                <a:solidFill>
                  <a:srgbClr val="000000"/>
                </a:solidFill>
                <a:latin typeface="Helvetica Light" charset="0"/>
                <a:ea typeface="Helvetica Light" charset="0"/>
                <a:cs typeface="Helvetica Light" charset="0"/>
                <a:sym typeface="Helvetica Light" charset="0"/>
              </a:defRPr>
            </a:lvl2pPr>
            <a:lvl3pPr marL="1143000" indent="-228600" algn="ctr" defTabSz="560388">
              <a:defRPr sz="3600">
                <a:solidFill>
                  <a:srgbClr val="000000"/>
                </a:solidFill>
                <a:latin typeface="Helvetica Light" charset="0"/>
                <a:ea typeface="Helvetica Light" charset="0"/>
                <a:cs typeface="Helvetica Light" charset="0"/>
                <a:sym typeface="Helvetica Light" charset="0"/>
              </a:defRPr>
            </a:lvl3pPr>
            <a:lvl4pPr marL="1600200" indent="-228600" algn="ctr" defTabSz="560388">
              <a:defRPr sz="3600">
                <a:solidFill>
                  <a:srgbClr val="000000"/>
                </a:solidFill>
                <a:latin typeface="Helvetica Light" charset="0"/>
                <a:ea typeface="Helvetica Light" charset="0"/>
                <a:cs typeface="Helvetica Light" charset="0"/>
                <a:sym typeface="Helvetica Light" charset="0"/>
              </a:defRPr>
            </a:lvl4pPr>
            <a:lvl5pPr marL="2057400" indent="-228600" algn="ctr" defTabSz="560388">
              <a:defRPr sz="3600">
                <a:solidFill>
                  <a:srgbClr val="000000"/>
                </a:solidFill>
                <a:latin typeface="Helvetica Light" charset="0"/>
                <a:ea typeface="Helvetica Light" charset="0"/>
                <a:cs typeface="Helvetica Light" charset="0"/>
                <a:sym typeface="Helvetica Light" charset="0"/>
              </a:defRPr>
            </a:lvl5pPr>
            <a:lvl6pPr marL="2514600" indent="-228600" algn="ctr" defTabSz="56038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56038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56038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56038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0" marR="0" lvl="0" indent="0" algn="just" defTabSz="560388" rtl="0" eaLnBrk="1" fontAlgn="base" latinLnBrk="0" hangingPunct="0">
              <a:lnSpc>
                <a:spcPct val="100000"/>
              </a:lnSpc>
              <a:spcBef>
                <a:spcPts val="4000"/>
              </a:spcBef>
              <a:spcAft>
                <a:spcPct val="0"/>
              </a:spcAft>
              <a:buClrTx/>
              <a:buSzTx/>
              <a:buFontTx/>
              <a:buNone/>
              <a:tabLst/>
              <a:defRPr/>
            </a:pPr>
            <a:r>
              <a:rPr kumimoji="0" lang="es-ES" altLang="es-ES" sz="2600" b="0" i="0" u="none" strike="noStrike" kern="1200" cap="none" spc="0" normalizeH="0" baseline="0" noProof="0" dirty="0">
                <a:ln>
                  <a:noFill/>
                </a:ln>
                <a:solidFill>
                  <a:srgbClr val="000000"/>
                </a:solidFill>
                <a:effectLst/>
                <a:uLnTx/>
                <a:uFillTx/>
                <a:latin typeface="Helvetica Light" charset="0"/>
                <a:sym typeface="Helvetica Light" charset="0"/>
              </a:rPr>
              <a:t>En el caso del módulo de </a:t>
            </a:r>
            <a:r>
              <a:rPr lang="es-ES" altLang="es-ES" sz="2600" dirty="0"/>
              <a:t>Configuración</a:t>
            </a:r>
            <a:r>
              <a:rPr kumimoji="0" lang="es-ES" altLang="es-ES" sz="2600" b="0" i="0" u="none" strike="noStrike" kern="1200" cap="none" spc="0" normalizeH="0" baseline="0" noProof="0" dirty="0">
                <a:ln>
                  <a:noFill/>
                </a:ln>
                <a:solidFill>
                  <a:srgbClr val="000000"/>
                </a:solidFill>
                <a:effectLst/>
                <a:uLnTx/>
                <a:uFillTx/>
                <a:latin typeface="Helvetica Light" charset="0"/>
                <a:sym typeface="Helvetica Light" charset="0"/>
              </a:rPr>
              <a:t> se administrar los elementos de las herramientas integradas, así como también la gestión de u</a:t>
            </a:r>
            <a:r>
              <a:rPr lang="es-ES" altLang="es-ES" sz="2600" dirty="0" err="1"/>
              <a:t>suarios</a:t>
            </a:r>
            <a:r>
              <a:rPr lang="es-ES" altLang="es-ES" sz="2600" dirty="0"/>
              <a:t>.</a:t>
            </a:r>
            <a:endParaRPr kumimoji="0" lang="es-ES" altLang="es-ES" sz="3600" b="0" i="0" u="none" strike="noStrike" kern="1200" cap="none" spc="0" normalizeH="0" baseline="0" noProof="0" dirty="0">
              <a:ln>
                <a:noFill/>
              </a:ln>
              <a:solidFill>
                <a:srgbClr val="000000"/>
              </a:solidFill>
              <a:effectLst/>
              <a:uLnTx/>
              <a:uFillTx/>
              <a:latin typeface="Helvetica Light" charset="0"/>
              <a:sym typeface="Helvetica Light" charset="0"/>
            </a:endParaRPr>
          </a:p>
        </p:txBody>
      </p:sp>
      <p:sp>
        <p:nvSpPr>
          <p:cNvPr id="16391" name="AutoShape 6">
            <a:extLst>
              <a:ext uri="{FF2B5EF4-FFF2-40B4-BE49-F238E27FC236}">
                <a16:creationId xmlns:a16="http://schemas.microsoft.com/office/drawing/2014/main" id="{3EEF77E1-2973-8B99-2753-9D0B5CDE5E25}"/>
              </a:ext>
            </a:extLst>
          </p:cNvPr>
          <p:cNvSpPr>
            <a:spLocks/>
          </p:cNvSpPr>
          <p:nvPr/>
        </p:nvSpPr>
        <p:spPr bwMode="auto">
          <a:xfrm>
            <a:off x="1323975" y="628328"/>
            <a:ext cx="10874375" cy="893762"/>
          </a:xfrm>
          <a:custGeom>
            <a:avLst/>
            <a:gdLst>
              <a:gd name="T0" fmla="*/ 5437188 w 21600"/>
              <a:gd name="T1" fmla="*/ 446881 h 21600"/>
              <a:gd name="T2" fmla="*/ 5437188 w 21600"/>
              <a:gd name="T3" fmla="*/ 446881 h 21600"/>
              <a:gd name="T4" fmla="*/ 5437188 w 21600"/>
              <a:gd name="T5" fmla="*/ 446881 h 21600"/>
              <a:gd name="T6" fmla="*/ 5437188 w 21600"/>
              <a:gd name="T7" fmla="*/ 446881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algn="ctr" defTabSz="379413">
              <a:defRPr sz="3600">
                <a:solidFill>
                  <a:srgbClr val="000000"/>
                </a:solidFill>
                <a:latin typeface="Helvetica Light" charset="0"/>
                <a:ea typeface="Helvetica Light" charset="0"/>
                <a:cs typeface="Helvetica Light" charset="0"/>
                <a:sym typeface="Helvetica Light" charset="0"/>
              </a:defRPr>
            </a:lvl1pPr>
            <a:lvl2pPr marL="742950" indent="-285750" algn="ctr" defTabSz="379413">
              <a:defRPr sz="3600">
                <a:solidFill>
                  <a:srgbClr val="000000"/>
                </a:solidFill>
                <a:latin typeface="Helvetica Light" charset="0"/>
                <a:ea typeface="Helvetica Light" charset="0"/>
                <a:cs typeface="Helvetica Light" charset="0"/>
                <a:sym typeface="Helvetica Light" charset="0"/>
              </a:defRPr>
            </a:lvl2pPr>
            <a:lvl3pPr marL="1143000" indent="-228600" algn="ctr" defTabSz="379413">
              <a:defRPr sz="3600">
                <a:solidFill>
                  <a:srgbClr val="000000"/>
                </a:solidFill>
                <a:latin typeface="Helvetica Light" charset="0"/>
                <a:ea typeface="Helvetica Light" charset="0"/>
                <a:cs typeface="Helvetica Light" charset="0"/>
                <a:sym typeface="Helvetica Light" charset="0"/>
              </a:defRPr>
            </a:lvl3pPr>
            <a:lvl4pPr marL="1600200" indent="-228600" algn="ctr" defTabSz="379413">
              <a:defRPr sz="3600">
                <a:solidFill>
                  <a:srgbClr val="000000"/>
                </a:solidFill>
                <a:latin typeface="Helvetica Light" charset="0"/>
                <a:ea typeface="Helvetica Light" charset="0"/>
                <a:cs typeface="Helvetica Light" charset="0"/>
                <a:sym typeface="Helvetica Light" charset="0"/>
              </a:defRPr>
            </a:lvl4pPr>
            <a:lvl5pPr marL="2057400" indent="-228600" algn="ctr" defTabSz="379413">
              <a:defRPr sz="3600">
                <a:solidFill>
                  <a:srgbClr val="000000"/>
                </a:solidFill>
                <a:latin typeface="Helvetica Light" charset="0"/>
                <a:ea typeface="Helvetica Light" charset="0"/>
                <a:cs typeface="Helvetica Light" charset="0"/>
                <a:sym typeface="Helvetica Light" charset="0"/>
              </a:defRPr>
            </a:lvl5pPr>
            <a:lvl6pPr marL="25146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0" marR="0" lvl="0" indent="0" algn="l" defTabSz="379413" rtl="0" eaLnBrk="1" fontAlgn="base" latinLnBrk="0" hangingPunct="0">
              <a:lnSpc>
                <a:spcPct val="100000"/>
              </a:lnSpc>
              <a:spcBef>
                <a:spcPct val="0"/>
              </a:spcBef>
              <a:spcAft>
                <a:spcPct val="0"/>
              </a:spcAft>
              <a:buClrTx/>
              <a:buSzTx/>
              <a:buFontTx/>
              <a:buNone/>
              <a:tabLst/>
              <a:defRPr/>
            </a:pPr>
            <a:r>
              <a:rPr kumimoji="0" lang="es-ES" altLang="es-ES" sz="3800" b="1" i="0" u="none" strike="noStrike" kern="1200" cap="none" spc="0" normalizeH="0" baseline="0" noProof="0" dirty="0">
                <a:ln>
                  <a:noFill/>
                </a:ln>
                <a:solidFill>
                  <a:srgbClr val="000000"/>
                </a:solidFill>
                <a:effectLst/>
                <a:uLnTx/>
                <a:uFillTx/>
                <a:latin typeface="Helvetica Light" charset="0"/>
                <a:sym typeface="Helvetica Light" charset="0"/>
              </a:rPr>
              <a:t>Herramienta de Automatización, Monitoreo y Análisis de Componentes y Artefactos </a:t>
            </a:r>
          </a:p>
        </p:txBody>
      </p:sp>
      <p:pic>
        <p:nvPicPr>
          <p:cNvPr id="4" name="Picture 3">
            <a:extLst>
              <a:ext uri="{FF2B5EF4-FFF2-40B4-BE49-F238E27FC236}">
                <a16:creationId xmlns:a16="http://schemas.microsoft.com/office/drawing/2014/main" id="{BDB355A5-9F1A-B9C1-35AF-33413C501B1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446057" y="3756940"/>
            <a:ext cx="10112686" cy="4737522"/>
          </a:xfrm>
          <a:prstGeom prst="rect">
            <a:avLst/>
          </a:prstGeom>
        </p:spPr>
      </p:pic>
    </p:spTree>
    <p:extLst>
      <p:ext uri="{BB962C8B-B14F-4D97-AF65-F5344CB8AC3E}">
        <p14:creationId xmlns:p14="http://schemas.microsoft.com/office/powerpoint/2010/main" val="2003455625"/>
      </p:ext>
    </p:extLst>
  </p:cSld>
  <p:clrMapOvr>
    <a:masterClrMapping/>
  </p:clrMapOvr>
  <p:transition spd="med">
    <p:push/>
  </p:transition>
</p:sld>
</file>

<file path=ppt/slides/slide39.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C4F4C87-2F09-E402-EB73-1DCEAB9D79E2}"/>
              </a:ext>
            </a:extLst>
          </p:cNvPr>
          <p:cNvSpPr/>
          <p:nvPr/>
        </p:nvSpPr>
        <p:spPr bwMode="auto">
          <a:xfrm>
            <a:off x="11644325" y="9485312"/>
            <a:ext cx="1360475" cy="240853"/>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50800" tIns="50800" rIns="50800" bIns="50800" numCol="1" rtlCol="0" anchor="ctr" anchorCtr="0" compatLnSpc="1">
            <a:prstTxWarp prst="textNoShape">
              <a:avLst/>
            </a:prstTxWarp>
          </a:bodyPr>
          <a:lstStyle/>
          <a:p>
            <a:pPr marL="228600" marR="0" indent="0" algn="ctr" defTabSz="584200" rtl="0" eaLnBrk="1" fontAlgn="base" latinLnBrk="0" hangingPunct="0">
              <a:lnSpc>
                <a:spcPct val="100000"/>
              </a:lnSpc>
              <a:spcBef>
                <a:spcPct val="0"/>
              </a:spcBef>
              <a:spcAft>
                <a:spcPct val="0"/>
              </a:spcAft>
              <a:buClrTx/>
              <a:buSzTx/>
              <a:buFontTx/>
              <a:buNone/>
              <a:tabLst/>
            </a:pPr>
            <a:endParaRPr kumimoji="0" lang="es-ES" sz="3600" b="0" i="0" u="none" strike="noStrike" cap="none" normalizeH="0" baseline="0">
              <a:ln>
                <a:noFill/>
              </a:ln>
              <a:solidFill>
                <a:srgbClr val="000000"/>
              </a:solidFill>
              <a:effectLst/>
              <a:latin typeface="Helvetica Light" charset="0"/>
              <a:ea typeface="Helvetica Light" charset="0"/>
              <a:cs typeface="Helvetica Light" charset="0"/>
              <a:sym typeface="Helvetica Light" charset="0"/>
            </a:endParaRPr>
          </a:p>
        </p:txBody>
      </p:sp>
      <p:sp>
        <p:nvSpPr>
          <p:cNvPr id="7170" name="AutoShape 1">
            <a:extLst>
              <a:ext uri="{FF2B5EF4-FFF2-40B4-BE49-F238E27FC236}">
                <a16:creationId xmlns:a16="http://schemas.microsoft.com/office/drawing/2014/main" id="{3AA2C755-91FC-D8AB-F6D8-A2AE371159C1}"/>
              </a:ext>
            </a:extLst>
          </p:cNvPr>
          <p:cNvSpPr>
            <a:spLocks/>
          </p:cNvSpPr>
          <p:nvPr/>
        </p:nvSpPr>
        <p:spPr bwMode="auto">
          <a:xfrm>
            <a:off x="6294090" y="9261351"/>
            <a:ext cx="416619" cy="363662"/>
          </a:xfrm>
          <a:custGeom>
            <a:avLst/>
            <a:gdLst>
              <a:gd name="T0" fmla="*/ 121444 w 21600"/>
              <a:gd name="T1" fmla="*/ 190500 h 21600"/>
              <a:gd name="T2" fmla="*/ 121444 w 21600"/>
              <a:gd name="T3" fmla="*/ 190500 h 21600"/>
              <a:gd name="T4" fmla="*/ 121444 w 21600"/>
              <a:gd name="T5" fmla="*/ 190500 h 21600"/>
              <a:gd name="T6" fmla="*/ 121444 w 21600"/>
              <a:gd name="T7" fmla="*/ 19050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lgn="ctr">
              <a:defRPr sz="3600">
                <a:solidFill>
                  <a:srgbClr val="000000"/>
                </a:solidFill>
                <a:latin typeface="Helvetica Light" charset="0"/>
                <a:ea typeface="Helvetica Light" charset="0"/>
                <a:cs typeface="Helvetica Light" charset="0"/>
                <a:sym typeface="Helvetica Light" charset="0"/>
              </a:defRPr>
            </a:lvl1pPr>
            <a:lvl2pPr marL="742950" indent="-285750" algn="ctr">
              <a:defRPr sz="3600">
                <a:solidFill>
                  <a:srgbClr val="000000"/>
                </a:solidFill>
                <a:latin typeface="Helvetica Light" charset="0"/>
                <a:ea typeface="Helvetica Light" charset="0"/>
                <a:cs typeface="Helvetica Light" charset="0"/>
                <a:sym typeface="Helvetica Light" charset="0"/>
              </a:defRPr>
            </a:lvl2pPr>
            <a:lvl3pPr marL="1143000" indent="-228600" algn="ctr">
              <a:defRPr sz="3600">
                <a:solidFill>
                  <a:srgbClr val="000000"/>
                </a:solidFill>
                <a:latin typeface="Helvetica Light" charset="0"/>
                <a:ea typeface="Helvetica Light" charset="0"/>
                <a:cs typeface="Helvetica Light" charset="0"/>
                <a:sym typeface="Helvetica Light" charset="0"/>
              </a:defRPr>
            </a:lvl3pPr>
            <a:lvl4pPr marL="1600200" indent="-228600" algn="ctr">
              <a:defRPr sz="3600">
                <a:solidFill>
                  <a:srgbClr val="000000"/>
                </a:solidFill>
                <a:latin typeface="Helvetica Light" charset="0"/>
                <a:ea typeface="Helvetica Light" charset="0"/>
                <a:cs typeface="Helvetica Light" charset="0"/>
                <a:sym typeface="Helvetica Light" charset="0"/>
              </a:defRPr>
            </a:lvl4pPr>
            <a:lvl5pPr marL="2057400" indent="-228600" algn="ctr">
              <a:defRPr sz="3600">
                <a:solidFill>
                  <a:srgbClr val="000000"/>
                </a:solidFill>
                <a:latin typeface="Helvetica Light" charset="0"/>
                <a:ea typeface="Helvetica Light" charset="0"/>
                <a:cs typeface="Helvetica Light" charset="0"/>
                <a:sym typeface="Helvetica Light" charset="0"/>
              </a:defRPr>
            </a:lvl5pPr>
            <a:lvl6pPr marL="25146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0" marR="0" lvl="0" indent="0" algn="ctr" defTabSz="584200" rtl="0" eaLnBrk="1" fontAlgn="base" latinLnBrk="0" hangingPunct="0">
              <a:lnSpc>
                <a:spcPct val="100000"/>
              </a:lnSpc>
              <a:spcBef>
                <a:spcPct val="0"/>
              </a:spcBef>
              <a:spcAft>
                <a:spcPct val="0"/>
              </a:spcAft>
              <a:buClrTx/>
              <a:buSzTx/>
              <a:buFontTx/>
              <a:buNone/>
              <a:tabLst/>
              <a:defRPr/>
            </a:pPr>
            <a:fld id="{0ED7FD56-378F-4E30-B59B-0CB3F21245E7}" type="slidenum">
              <a:rPr kumimoji="0" lang="es-ES" altLang="es-ES" sz="1800" b="0" i="0" u="none" strike="noStrike" kern="1200" cap="none" spc="0" normalizeH="0" baseline="0" noProof="0" smtClean="0">
                <a:ln>
                  <a:noFill/>
                </a:ln>
                <a:solidFill>
                  <a:srgbClr val="000000"/>
                </a:solidFill>
                <a:effectLst/>
                <a:uLnTx/>
                <a:uFillTx/>
                <a:latin typeface="Helvetica Light" charset="0"/>
                <a:sym typeface="Helvetica Light" charset="0"/>
              </a:rPr>
              <a:pPr marL="0" marR="0" lvl="0" indent="0" algn="ctr" defTabSz="584200" rtl="0" eaLnBrk="1" fontAlgn="base" latinLnBrk="0" hangingPunct="0">
                <a:lnSpc>
                  <a:spcPct val="100000"/>
                </a:lnSpc>
                <a:spcBef>
                  <a:spcPct val="0"/>
                </a:spcBef>
                <a:spcAft>
                  <a:spcPct val="0"/>
                </a:spcAft>
                <a:buClrTx/>
                <a:buSzTx/>
                <a:buFontTx/>
                <a:buNone/>
                <a:tabLst/>
                <a:defRPr/>
              </a:pPr>
              <a:t>39</a:t>
            </a:fld>
            <a:endParaRPr kumimoji="0" lang="es-ES" altLang="es-ES" sz="3600" b="0" i="0" u="none" strike="noStrike" kern="1200" cap="none" spc="0" normalizeH="0" baseline="0" noProof="0" dirty="0">
              <a:ln>
                <a:noFill/>
              </a:ln>
              <a:solidFill>
                <a:srgbClr val="000000"/>
              </a:solidFill>
              <a:effectLst/>
              <a:uLnTx/>
              <a:uFillTx/>
              <a:latin typeface="Helvetica Light" charset="0"/>
              <a:sym typeface="Helvetica Light" charset="0"/>
            </a:endParaRPr>
          </a:p>
        </p:txBody>
      </p:sp>
      <p:pic>
        <p:nvPicPr>
          <p:cNvPr id="7172" name="Picture 3">
            <a:extLst>
              <a:ext uri="{FF2B5EF4-FFF2-40B4-BE49-F238E27FC236}">
                <a16:creationId xmlns:a16="http://schemas.microsoft.com/office/drawing/2014/main" id="{94DE381D-0C9C-37FA-4413-F39F8DD9B0A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651875" y="8516938"/>
            <a:ext cx="1087438" cy="1108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173" name="Picture 4">
            <a:extLst>
              <a:ext uri="{FF2B5EF4-FFF2-40B4-BE49-F238E27FC236}">
                <a16:creationId xmlns:a16="http://schemas.microsoft.com/office/drawing/2014/main" id="{152C6614-1AF2-B9B0-44AD-54BE8D037BA2}"/>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218738" y="8516938"/>
            <a:ext cx="1016000" cy="1108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174" name="Picture 5">
            <a:extLst>
              <a:ext uri="{FF2B5EF4-FFF2-40B4-BE49-F238E27FC236}">
                <a16:creationId xmlns:a16="http://schemas.microsoft.com/office/drawing/2014/main" id="{35347457-0E65-1156-13AC-1BD29651D424}"/>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1714163" y="8562975"/>
            <a:ext cx="1016000" cy="1016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5" name="AutoShape 2">
            <a:extLst>
              <a:ext uri="{FF2B5EF4-FFF2-40B4-BE49-F238E27FC236}">
                <a16:creationId xmlns:a16="http://schemas.microsoft.com/office/drawing/2014/main" id="{566829B3-5A38-C651-D793-2204E06680FF}"/>
              </a:ext>
            </a:extLst>
          </p:cNvPr>
          <p:cNvSpPr>
            <a:spLocks/>
          </p:cNvSpPr>
          <p:nvPr/>
        </p:nvSpPr>
        <p:spPr bwMode="auto">
          <a:xfrm>
            <a:off x="1065212" y="4430712"/>
            <a:ext cx="10874375" cy="892175"/>
          </a:xfrm>
          <a:custGeom>
            <a:avLst/>
            <a:gdLst>
              <a:gd name="T0" fmla="*/ 5437188 w 21600"/>
              <a:gd name="T1" fmla="*/ 446087 h 21600"/>
              <a:gd name="T2" fmla="*/ 5437188 w 21600"/>
              <a:gd name="T3" fmla="*/ 446087 h 21600"/>
              <a:gd name="T4" fmla="*/ 5437188 w 21600"/>
              <a:gd name="T5" fmla="*/ 446087 h 21600"/>
              <a:gd name="T6" fmla="*/ 5437188 w 21600"/>
              <a:gd name="T7" fmla="*/ 446087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algn="ctr" defTabSz="379413">
              <a:defRPr sz="3600">
                <a:solidFill>
                  <a:srgbClr val="000000"/>
                </a:solidFill>
                <a:latin typeface="Helvetica Light" charset="0"/>
                <a:ea typeface="Helvetica Light" charset="0"/>
                <a:cs typeface="Helvetica Light" charset="0"/>
                <a:sym typeface="Helvetica Light" charset="0"/>
              </a:defRPr>
            </a:lvl1pPr>
            <a:lvl2pPr marL="742950" indent="-285750" algn="ctr" defTabSz="379413">
              <a:defRPr sz="3600">
                <a:solidFill>
                  <a:srgbClr val="000000"/>
                </a:solidFill>
                <a:latin typeface="Helvetica Light" charset="0"/>
                <a:ea typeface="Helvetica Light" charset="0"/>
                <a:cs typeface="Helvetica Light" charset="0"/>
                <a:sym typeface="Helvetica Light" charset="0"/>
              </a:defRPr>
            </a:lvl2pPr>
            <a:lvl3pPr marL="1143000" indent="-228600" algn="ctr" defTabSz="379413">
              <a:defRPr sz="3600">
                <a:solidFill>
                  <a:srgbClr val="000000"/>
                </a:solidFill>
                <a:latin typeface="Helvetica Light" charset="0"/>
                <a:ea typeface="Helvetica Light" charset="0"/>
                <a:cs typeface="Helvetica Light" charset="0"/>
                <a:sym typeface="Helvetica Light" charset="0"/>
              </a:defRPr>
            </a:lvl3pPr>
            <a:lvl4pPr marL="1600200" indent="-228600" algn="ctr" defTabSz="379413">
              <a:defRPr sz="3600">
                <a:solidFill>
                  <a:srgbClr val="000000"/>
                </a:solidFill>
                <a:latin typeface="Helvetica Light" charset="0"/>
                <a:ea typeface="Helvetica Light" charset="0"/>
                <a:cs typeface="Helvetica Light" charset="0"/>
                <a:sym typeface="Helvetica Light" charset="0"/>
              </a:defRPr>
            </a:lvl4pPr>
            <a:lvl5pPr marL="2057400" indent="-228600" algn="ctr" defTabSz="379413">
              <a:defRPr sz="3600">
                <a:solidFill>
                  <a:srgbClr val="000000"/>
                </a:solidFill>
                <a:latin typeface="Helvetica Light" charset="0"/>
                <a:ea typeface="Helvetica Light" charset="0"/>
                <a:cs typeface="Helvetica Light" charset="0"/>
                <a:sym typeface="Helvetica Light" charset="0"/>
              </a:defRPr>
            </a:lvl5pPr>
            <a:lvl6pPr marL="25146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0" marR="0" lvl="0" indent="0" algn="ctr" defTabSz="379413" rtl="0" eaLnBrk="1" fontAlgn="base" latinLnBrk="0" hangingPunct="0">
              <a:lnSpc>
                <a:spcPct val="100000"/>
              </a:lnSpc>
              <a:spcBef>
                <a:spcPct val="0"/>
              </a:spcBef>
              <a:spcAft>
                <a:spcPct val="0"/>
              </a:spcAft>
              <a:buClrTx/>
              <a:buSzTx/>
              <a:buFontTx/>
              <a:buNone/>
              <a:tabLst/>
              <a:defRPr/>
            </a:pPr>
            <a:r>
              <a:rPr kumimoji="0" lang="es-ES" altLang="es-ES" sz="7600" b="1" i="0" u="none" strike="noStrike" kern="1200" cap="none" spc="0" normalizeH="0" baseline="0" noProof="0" dirty="0">
                <a:ln>
                  <a:noFill/>
                </a:ln>
                <a:solidFill>
                  <a:srgbClr val="000000"/>
                </a:solidFill>
                <a:effectLst/>
                <a:uLnTx/>
                <a:uFillTx/>
                <a:latin typeface="Helvetica Light" charset="0"/>
                <a:sym typeface="Helvetica Light" charset="0"/>
              </a:rPr>
              <a:t>Demostración</a:t>
            </a:r>
            <a:endParaRPr kumimoji="0" lang="es-ES" altLang="es-ES" sz="7600" b="0" i="0" u="none" strike="noStrike" kern="1200" cap="none" spc="0" normalizeH="0" baseline="0" noProof="0" dirty="0">
              <a:ln>
                <a:noFill/>
              </a:ln>
              <a:solidFill>
                <a:srgbClr val="000000"/>
              </a:solidFill>
              <a:effectLst/>
              <a:uLnTx/>
              <a:uFillTx/>
              <a:latin typeface="Helvetica Light" charset="0"/>
              <a:sym typeface="Helvetica Light" charset="0"/>
            </a:endParaRPr>
          </a:p>
        </p:txBody>
      </p:sp>
    </p:spTree>
    <p:extLst>
      <p:ext uri="{BB962C8B-B14F-4D97-AF65-F5344CB8AC3E}">
        <p14:creationId xmlns:p14="http://schemas.microsoft.com/office/powerpoint/2010/main" val="2584349878"/>
      </p:ext>
    </p:extLst>
  </p:cSld>
  <p:clrMapOvr>
    <a:overrideClrMapping bg1="lt1" tx1="dk1" bg2="lt2" tx2="dk2" accent1="accent1" accent2="accent2" accent3="accent3" accent4="accent4" accent5="accent5" accent6="accent6" hlink="hlink" folHlink="folHlink"/>
  </p:clrMapOvr>
  <p:transition spd="med">
    <p:push/>
  </p:transition>
</p:sld>
</file>

<file path=ppt/slides/slide4.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D232267-66A2-454E-AADD-D882319D3B89}"/>
              </a:ext>
            </a:extLst>
          </p:cNvPr>
          <p:cNvSpPr/>
          <p:nvPr/>
        </p:nvSpPr>
        <p:spPr bwMode="auto">
          <a:xfrm>
            <a:off x="11644325" y="9485312"/>
            <a:ext cx="1360475" cy="240853"/>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50800" tIns="50800" rIns="50800" bIns="50800" numCol="1" rtlCol="0" anchor="ctr" anchorCtr="0" compatLnSpc="1">
            <a:prstTxWarp prst="textNoShape">
              <a:avLst/>
            </a:prstTxWarp>
          </a:bodyPr>
          <a:lstStyle/>
          <a:p>
            <a:pPr marL="228600" marR="0" indent="0" algn="ctr" defTabSz="584200" rtl="0" eaLnBrk="1" fontAlgn="base" latinLnBrk="0" hangingPunct="0">
              <a:lnSpc>
                <a:spcPct val="100000"/>
              </a:lnSpc>
              <a:spcBef>
                <a:spcPct val="0"/>
              </a:spcBef>
              <a:spcAft>
                <a:spcPct val="0"/>
              </a:spcAft>
              <a:buClrTx/>
              <a:buSzTx/>
              <a:buFontTx/>
              <a:buNone/>
              <a:tabLst/>
            </a:pPr>
            <a:endParaRPr kumimoji="0" lang="es-ES" sz="3600" b="0" i="0" u="none" strike="noStrike" cap="none" normalizeH="0" baseline="0">
              <a:ln>
                <a:noFill/>
              </a:ln>
              <a:solidFill>
                <a:srgbClr val="000000"/>
              </a:solidFill>
              <a:effectLst/>
              <a:latin typeface="Helvetica Light" charset="0"/>
              <a:ea typeface="Helvetica Light" charset="0"/>
              <a:cs typeface="Helvetica Light" charset="0"/>
              <a:sym typeface="Helvetica Light" charset="0"/>
            </a:endParaRPr>
          </a:p>
        </p:txBody>
      </p:sp>
      <p:sp>
        <p:nvSpPr>
          <p:cNvPr id="7170" name="AutoShape 1">
            <a:extLst>
              <a:ext uri="{FF2B5EF4-FFF2-40B4-BE49-F238E27FC236}">
                <a16:creationId xmlns:a16="http://schemas.microsoft.com/office/drawing/2014/main" id="{3AA2C755-91FC-D8AB-F6D8-A2AE371159C1}"/>
              </a:ext>
            </a:extLst>
          </p:cNvPr>
          <p:cNvSpPr>
            <a:spLocks/>
          </p:cNvSpPr>
          <p:nvPr/>
        </p:nvSpPr>
        <p:spPr bwMode="auto">
          <a:xfrm>
            <a:off x="6373813" y="9251950"/>
            <a:ext cx="242887" cy="381000"/>
          </a:xfrm>
          <a:custGeom>
            <a:avLst/>
            <a:gdLst>
              <a:gd name="T0" fmla="*/ 121444 w 21600"/>
              <a:gd name="T1" fmla="*/ 190500 h 21600"/>
              <a:gd name="T2" fmla="*/ 121444 w 21600"/>
              <a:gd name="T3" fmla="*/ 190500 h 21600"/>
              <a:gd name="T4" fmla="*/ 121444 w 21600"/>
              <a:gd name="T5" fmla="*/ 190500 h 21600"/>
              <a:gd name="T6" fmla="*/ 121444 w 21600"/>
              <a:gd name="T7" fmla="*/ 19050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lgn="ctr">
              <a:defRPr sz="3600">
                <a:solidFill>
                  <a:srgbClr val="000000"/>
                </a:solidFill>
                <a:latin typeface="Helvetica Light" charset="0"/>
                <a:ea typeface="Helvetica Light" charset="0"/>
                <a:cs typeface="Helvetica Light" charset="0"/>
                <a:sym typeface="Helvetica Light" charset="0"/>
              </a:defRPr>
            </a:lvl1pPr>
            <a:lvl2pPr marL="742950" indent="-285750" algn="ctr">
              <a:defRPr sz="3600">
                <a:solidFill>
                  <a:srgbClr val="000000"/>
                </a:solidFill>
                <a:latin typeface="Helvetica Light" charset="0"/>
                <a:ea typeface="Helvetica Light" charset="0"/>
                <a:cs typeface="Helvetica Light" charset="0"/>
                <a:sym typeface="Helvetica Light" charset="0"/>
              </a:defRPr>
            </a:lvl2pPr>
            <a:lvl3pPr marL="1143000" indent="-228600" algn="ctr">
              <a:defRPr sz="3600">
                <a:solidFill>
                  <a:srgbClr val="000000"/>
                </a:solidFill>
                <a:latin typeface="Helvetica Light" charset="0"/>
                <a:ea typeface="Helvetica Light" charset="0"/>
                <a:cs typeface="Helvetica Light" charset="0"/>
                <a:sym typeface="Helvetica Light" charset="0"/>
              </a:defRPr>
            </a:lvl3pPr>
            <a:lvl4pPr marL="1600200" indent="-228600" algn="ctr">
              <a:defRPr sz="3600">
                <a:solidFill>
                  <a:srgbClr val="000000"/>
                </a:solidFill>
                <a:latin typeface="Helvetica Light" charset="0"/>
                <a:ea typeface="Helvetica Light" charset="0"/>
                <a:cs typeface="Helvetica Light" charset="0"/>
                <a:sym typeface="Helvetica Light" charset="0"/>
              </a:defRPr>
            </a:lvl4pPr>
            <a:lvl5pPr marL="2057400" indent="-228600" algn="ctr">
              <a:defRPr sz="3600">
                <a:solidFill>
                  <a:srgbClr val="000000"/>
                </a:solidFill>
                <a:latin typeface="Helvetica Light" charset="0"/>
                <a:ea typeface="Helvetica Light" charset="0"/>
                <a:cs typeface="Helvetica Light" charset="0"/>
                <a:sym typeface="Helvetica Light" charset="0"/>
              </a:defRPr>
            </a:lvl5pPr>
            <a:lvl6pPr marL="25146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0" marR="0" lvl="0" indent="0" algn="ctr" defTabSz="584200" rtl="0" eaLnBrk="1" fontAlgn="base" latinLnBrk="0" hangingPunct="0">
              <a:lnSpc>
                <a:spcPct val="100000"/>
              </a:lnSpc>
              <a:spcBef>
                <a:spcPct val="0"/>
              </a:spcBef>
              <a:spcAft>
                <a:spcPct val="0"/>
              </a:spcAft>
              <a:buClrTx/>
              <a:buSzTx/>
              <a:buFontTx/>
              <a:buNone/>
              <a:tabLst/>
              <a:defRPr/>
            </a:pPr>
            <a:fld id="{0ED7FD56-378F-4E30-B59B-0CB3F21245E7}" type="slidenum">
              <a:rPr kumimoji="0" lang="es-ES" altLang="es-ES" sz="1800" b="0" i="0" u="none" strike="noStrike" kern="1200" cap="none" spc="0" normalizeH="0" baseline="0" noProof="0" smtClean="0">
                <a:ln>
                  <a:noFill/>
                </a:ln>
                <a:solidFill>
                  <a:srgbClr val="000000"/>
                </a:solidFill>
                <a:effectLst/>
                <a:uLnTx/>
                <a:uFillTx/>
                <a:latin typeface="Helvetica Light" charset="0"/>
                <a:sym typeface="Helvetica Light" charset="0"/>
              </a:rPr>
              <a:pPr marL="0" marR="0" lvl="0" indent="0" algn="ctr" defTabSz="584200" rtl="0" eaLnBrk="1" fontAlgn="base" latinLnBrk="0" hangingPunct="0">
                <a:lnSpc>
                  <a:spcPct val="100000"/>
                </a:lnSpc>
                <a:spcBef>
                  <a:spcPct val="0"/>
                </a:spcBef>
                <a:spcAft>
                  <a:spcPct val="0"/>
                </a:spcAft>
                <a:buClrTx/>
                <a:buSzTx/>
                <a:buFontTx/>
                <a:buNone/>
                <a:tabLst/>
                <a:defRPr/>
              </a:pPr>
              <a:t>4</a:t>
            </a:fld>
            <a:endParaRPr kumimoji="0" lang="es-ES" altLang="es-ES" sz="3600" b="0" i="0" u="none" strike="noStrike" kern="1200" cap="none" spc="0" normalizeH="0" baseline="0" noProof="0">
              <a:ln>
                <a:noFill/>
              </a:ln>
              <a:solidFill>
                <a:srgbClr val="000000"/>
              </a:solidFill>
              <a:effectLst/>
              <a:uLnTx/>
              <a:uFillTx/>
              <a:latin typeface="Helvetica Light" charset="0"/>
              <a:sym typeface="Helvetica Light" charset="0"/>
            </a:endParaRPr>
          </a:p>
        </p:txBody>
      </p:sp>
      <p:pic>
        <p:nvPicPr>
          <p:cNvPr id="7172" name="Picture 3">
            <a:extLst>
              <a:ext uri="{FF2B5EF4-FFF2-40B4-BE49-F238E27FC236}">
                <a16:creationId xmlns:a16="http://schemas.microsoft.com/office/drawing/2014/main" id="{94DE381D-0C9C-37FA-4413-F39F8DD9B0A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651875" y="8516938"/>
            <a:ext cx="1087438" cy="1108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173" name="Picture 4">
            <a:extLst>
              <a:ext uri="{FF2B5EF4-FFF2-40B4-BE49-F238E27FC236}">
                <a16:creationId xmlns:a16="http://schemas.microsoft.com/office/drawing/2014/main" id="{152C6614-1AF2-B9B0-44AD-54BE8D037BA2}"/>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218738" y="8516938"/>
            <a:ext cx="1016000" cy="1108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174" name="Picture 5">
            <a:extLst>
              <a:ext uri="{FF2B5EF4-FFF2-40B4-BE49-F238E27FC236}">
                <a16:creationId xmlns:a16="http://schemas.microsoft.com/office/drawing/2014/main" id="{35347457-0E65-1156-13AC-1BD29651D424}"/>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1714163" y="8562975"/>
            <a:ext cx="1016000" cy="1016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5" name="AutoShape 2">
            <a:extLst>
              <a:ext uri="{FF2B5EF4-FFF2-40B4-BE49-F238E27FC236}">
                <a16:creationId xmlns:a16="http://schemas.microsoft.com/office/drawing/2014/main" id="{566829B3-5A38-C651-D793-2204E06680FF}"/>
              </a:ext>
            </a:extLst>
          </p:cNvPr>
          <p:cNvSpPr>
            <a:spLocks/>
          </p:cNvSpPr>
          <p:nvPr/>
        </p:nvSpPr>
        <p:spPr bwMode="auto">
          <a:xfrm>
            <a:off x="1065212" y="4430712"/>
            <a:ext cx="10874375" cy="892175"/>
          </a:xfrm>
          <a:custGeom>
            <a:avLst/>
            <a:gdLst>
              <a:gd name="T0" fmla="*/ 5437188 w 21600"/>
              <a:gd name="T1" fmla="*/ 446087 h 21600"/>
              <a:gd name="T2" fmla="*/ 5437188 w 21600"/>
              <a:gd name="T3" fmla="*/ 446087 h 21600"/>
              <a:gd name="T4" fmla="*/ 5437188 w 21600"/>
              <a:gd name="T5" fmla="*/ 446087 h 21600"/>
              <a:gd name="T6" fmla="*/ 5437188 w 21600"/>
              <a:gd name="T7" fmla="*/ 446087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algn="ctr" defTabSz="379413">
              <a:defRPr sz="3600">
                <a:solidFill>
                  <a:srgbClr val="000000"/>
                </a:solidFill>
                <a:latin typeface="Helvetica Light" charset="0"/>
                <a:ea typeface="Helvetica Light" charset="0"/>
                <a:cs typeface="Helvetica Light" charset="0"/>
                <a:sym typeface="Helvetica Light" charset="0"/>
              </a:defRPr>
            </a:lvl1pPr>
            <a:lvl2pPr marL="742950" indent="-285750" algn="ctr" defTabSz="379413">
              <a:defRPr sz="3600">
                <a:solidFill>
                  <a:srgbClr val="000000"/>
                </a:solidFill>
                <a:latin typeface="Helvetica Light" charset="0"/>
                <a:ea typeface="Helvetica Light" charset="0"/>
                <a:cs typeface="Helvetica Light" charset="0"/>
                <a:sym typeface="Helvetica Light" charset="0"/>
              </a:defRPr>
            </a:lvl2pPr>
            <a:lvl3pPr marL="1143000" indent="-228600" algn="ctr" defTabSz="379413">
              <a:defRPr sz="3600">
                <a:solidFill>
                  <a:srgbClr val="000000"/>
                </a:solidFill>
                <a:latin typeface="Helvetica Light" charset="0"/>
                <a:ea typeface="Helvetica Light" charset="0"/>
                <a:cs typeface="Helvetica Light" charset="0"/>
                <a:sym typeface="Helvetica Light" charset="0"/>
              </a:defRPr>
            </a:lvl3pPr>
            <a:lvl4pPr marL="1600200" indent="-228600" algn="ctr" defTabSz="379413">
              <a:defRPr sz="3600">
                <a:solidFill>
                  <a:srgbClr val="000000"/>
                </a:solidFill>
                <a:latin typeface="Helvetica Light" charset="0"/>
                <a:ea typeface="Helvetica Light" charset="0"/>
                <a:cs typeface="Helvetica Light" charset="0"/>
                <a:sym typeface="Helvetica Light" charset="0"/>
              </a:defRPr>
            </a:lvl4pPr>
            <a:lvl5pPr marL="2057400" indent="-228600" algn="ctr" defTabSz="379413">
              <a:defRPr sz="3600">
                <a:solidFill>
                  <a:srgbClr val="000000"/>
                </a:solidFill>
                <a:latin typeface="Helvetica Light" charset="0"/>
                <a:ea typeface="Helvetica Light" charset="0"/>
                <a:cs typeface="Helvetica Light" charset="0"/>
                <a:sym typeface="Helvetica Light" charset="0"/>
              </a:defRPr>
            </a:lvl5pPr>
            <a:lvl6pPr marL="25146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eaLnBrk="1"/>
            <a:r>
              <a:rPr lang="es-ES" altLang="es-ES" sz="7600" b="1" dirty="0"/>
              <a:t>Introducción</a:t>
            </a:r>
            <a:endParaRPr lang="es-ES" altLang="es-ES" sz="7600" dirty="0"/>
          </a:p>
        </p:txBody>
      </p:sp>
    </p:spTree>
    <p:extLst>
      <p:ext uri="{BB962C8B-B14F-4D97-AF65-F5344CB8AC3E}">
        <p14:creationId xmlns:p14="http://schemas.microsoft.com/office/powerpoint/2010/main" val="1190040635"/>
      </p:ext>
    </p:extLst>
  </p:cSld>
  <p:clrMapOvr>
    <a:overrideClrMapping bg1="lt1" tx1="dk1" bg2="lt2" tx2="dk2" accent1="accent1" accent2="accent2" accent3="accent3" accent4="accent4" accent5="accent5" accent6="accent6" hlink="hlink" folHlink="folHlink"/>
  </p:clrMapOvr>
  <p:transition spd="med">
    <p:push/>
  </p:transition>
</p:sld>
</file>

<file path=ppt/slides/slide40.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3BAD259-5E51-76CE-4F34-4BF1A38BC51B}"/>
              </a:ext>
            </a:extLst>
          </p:cNvPr>
          <p:cNvSpPr/>
          <p:nvPr/>
        </p:nvSpPr>
        <p:spPr bwMode="auto">
          <a:xfrm>
            <a:off x="11644325" y="9485312"/>
            <a:ext cx="1360475" cy="240853"/>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50800" tIns="50800" rIns="50800" bIns="50800" numCol="1" rtlCol="0" anchor="ctr" anchorCtr="0" compatLnSpc="1">
            <a:prstTxWarp prst="textNoShape">
              <a:avLst/>
            </a:prstTxWarp>
          </a:bodyPr>
          <a:lstStyle/>
          <a:p>
            <a:pPr marL="228600" marR="0" indent="0" algn="ctr" defTabSz="584200" rtl="0" eaLnBrk="1" fontAlgn="base" latinLnBrk="0" hangingPunct="0">
              <a:lnSpc>
                <a:spcPct val="100000"/>
              </a:lnSpc>
              <a:spcBef>
                <a:spcPct val="0"/>
              </a:spcBef>
              <a:spcAft>
                <a:spcPct val="0"/>
              </a:spcAft>
              <a:buClrTx/>
              <a:buSzTx/>
              <a:buFontTx/>
              <a:buNone/>
              <a:tabLst/>
            </a:pPr>
            <a:endParaRPr kumimoji="0" lang="es-ES" sz="3600" b="0" i="0" u="none" strike="noStrike" cap="none" normalizeH="0" baseline="0">
              <a:ln>
                <a:noFill/>
              </a:ln>
              <a:solidFill>
                <a:srgbClr val="000000"/>
              </a:solidFill>
              <a:effectLst/>
              <a:latin typeface="Helvetica Light" charset="0"/>
              <a:ea typeface="Helvetica Light" charset="0"/>
              <a:cs typeface="Helvetica Light" charset="0"/>
              <a:sym typeface="Helvetica Light" charset="0"/>
            </a:endParaRPr>
          </a:p>
        </p:txBody>
      </p:sp>
      <p:pic>
        <p:nvPicPr>
          <p:cNvPr id="16386" name="Picture 1">
            <a:extLst>
              <a:ext uri="{FF2B5EF4-FFF2-40B4-BE49-F238E27FC236}">
                <a16:creationId xmlns:a16="http://schemas.microsoft.com/office/drawing/2014/main" id="{E88BF5F6-494F-9841-375F-34F42CBAF94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651875" y="8516938"/>
            <a:ext cx="1087438" cy="1108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6387" name="Picture 2">
            <a:extLst>
              <a:ext uri="{FF2B5EF4-FFF2-40B4-BE49-F238E27FC236}">
                <a16:creationId xmlns:a16="http://schemas.microsoft.com/office/drawing/2014/main" id="{959EB174-6C55-C8FC-0BFB-6D661E3796CF}"/>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218738" y="8516938"/>
            <a:ext cx="1016000" cy="1108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6388" name="Picture 3">
            <a:extLst>
              <a:ext uri="{FF2B5EF4-FFF2-40B4-BE49-F238E27FC236}">
                <a16:creationId xmlns:a16="http://schemas.microsoft.com/office/drawing/2014/main" id="{72BE1D36-33FC-B0C7-250E-118460F3C35C}"/>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1714163" y="8562975"/>
            <a:ext cx="1016000" cy="1016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6389" name="AutoShape 4">
            <a:extLst>
              <a:ext uri="{FF2B5EF4-FFF2-40B4-BE49-F238E27FC236}">
                <a16:creationId xmlns:a16="http://schemas.microsoft.com/office/drawing/2014/main" id="{E2AFAA1F-7557-87DE-8F41-EFB85344C88E}"/>
              </a:ext>
            </a:extLst>
          </p:cNvPr>
          <p:cNvSpPr>
            <a:spLocks/>
          </p:cNvSpPr>
          <p:nvPr/>
        </p:nvSpPr>
        <p:spPr bwMode="auto">
          <a:xfrm>
            <a:off x="6310313" y="9251950"/>
            <a:ext cx="369887" cy="381000"/>
          </a:xfrm>
          <a:custGeom>
            <a:avLst/>
            <a:gdLst>
              <a:gd name="T0" fmla="*/ 184944 w 21600"/>
              <a:gd name="T1" fmla="*/ 190500 h 21600"/>
              <a:gd name="T2" fmla="*/ 184944 w 21600"/>
              <a:gd name="T3" fmla="*/ 190500 h 21600"/>
              <a:gd name="T4" fmla="*/ 184944 w 21600"/>
              <a:gd name="T5" fmla="*/ 190500 h 21600"/>
              <a:gd name="T6" fmla="*/ 184944 w 21600"/>
              <a:gd name="T7" fmla="*/ 19050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lgn="ctr">
              <a:defRPr sz="3600">
                <a:solidFill>
                  <a:srgbClr val="000000"/>
                </a:solidFill>
                <a:latin typeface="Helvetica Light" charset="0"/>
                <a:ea typeface="Helvetica Light" charset="0"/>
                <a:cs typeface="Helvetica Light" charset="0"/>
                <a:sym typeface="Helvetica Light" charset="0"/>
              </a:defRPr>
            </a:lvl1pPr>
            <a:lvl2pPr marL="742950" indent="-285750" algn="ctr">
              <a:defRPr sz="3600">
                <a:solidFill>
                  <a:srgbClr val="000000"/>
                </a:solidFill>
                <a:latin typeface="Helvetica Light" charset="0"/>
                <a:ea typeface="Helvetica Light" charset="0"/>
                <a:cs typeface="Helvetica Light" charset="0"/>
                <a:sym typeface="Helvetica Light" charset="0"/>
              </a:defRPr>
            </a:lvl2pPr>
            <a:lvl3pPr marL="1143000" indent="-228600" algn="ctr">
              <a:defRPr sz="3600">
                <a:solidFill>
                  <a:srgbClr val="000000"/>
                </a:solidFill>
                <a:latin typeface="Helvetica Light" charset="0"/>
                <a:ea typeface="Helvetica Light" charset="0"/>
                <a:cs typeface="Helvetica Light" charset="0"/>
                <a:sym typeface="Helvetica Light" charset="0"/>
              </a:defRPr>
            </a:lvl3pPr>
            <a:lvl4pPr marL="1600200" indent="-228600" algn="ctr">
              <a:defRPr sz="3600">
                <a:solidFill>
                  <a:srgbClr val="000000"/>
                </a:solidFill>
                <a:latin typeface="Helvetica Light" charset="0"/>
                <a:ea typeface="Helvetica Light" charset="0"/>
                <a:cs typeface="Helvetica Light" charset="0"/>
                <a:sym typeface="Helvetica Light" charset="0"/>
              </a:defRPr>
            </a:lvl4pPr>
            <a:lvl5pPr marL="2057400" indent="-228600" algn="ctr">
              <a:defRPr sz="3600">
                <a:solidFill>
                  <a:srgbClr val="000000"/>
                </a:solidFill>
                <a:latin typeface="Helvetica Light" charset="0"/>
                <a:ea typeface="Helvetica Light" charset="0"/>
                <a:cs typeface="Helvetica Light" charset="0"/>
                <a:sym typeface="Helvetica Light" charset="0"/>
              </a:defRPr>
            </a:lvl5pPr>
            <a:lvl6pPr marL="25146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0" marR="0" lvl="0" indent="0" algn="ctr" defTabSz="584200" rtl="0" eaLnBrk="1" fontAlgn="base" latinLnBrk="0" hangingPunct="0">
              <a:lnSpc>
                <a:spcPct val="100000"/>
              </a:lnSpc>
              <a:spcBef>
                <a:spcPct val="0"/>
              </a:spcBef>
              <a:spcAft>
                <a:spcPct val="0"/>
              </a:spcAft>
              <a:buClrTx/>
              <a:buSzTx/>
              <a:buFontTx/>
              <a:buNone/>
              <a:tabLst/>
              <a:defRPr/>
            </a:pPr>
            <a:fld id="{B28A5818-34D0-475A-B4B5-2C978751BBE3}" type="slidenum">
              <a:rPr kumimoji="0" lang="es-ES" altLang="es-ES" sz="1800" b="0" i="0" u="none" strike="noStrike" kern="1200" cap="none" spc="0" normalizeH="0" baseline="0" noProof="0">
                <a:ln>
                  <a:noFill/>
                </a:ln>
                <a:solidFill>
                  <a:srgbClr val="000000"/>
                </a:solidFill>
                <a:effectLst/>
                <a:uLnTx/>
                <a:uFillTx/>
                <a:latin typeface="Helvetica Light" charset="0"/>
                <a:sym typeface="Helvetica Light" charset="0"/>
              </a:rPr>
              <a:pPr marL="0" marR="0" lvl="0" indent="0" algn="ctr" defTabSz="584200" rtl="0" eaLnBrk="1" fontAlgn="base" latinLnBrk="0" hangingPunct="0">
                <a:lnSpc>
                  <a:spcPct val="100000"/>
                </a:lnSpc>
                <a:spcBef>
                  <a:spcPct val="0"/>
                </a:spcBef>
                <a:spcAft>
                  <a:spcPct val="0"/>
                </a:spcAft>
                <a:buClrTx/>
                <a:buSzTx/>
                <a:buFontTx/>
                <a:buNone/>
                <a:tabLst/>
                <a:defRPr/>
              </a:pPr>
              <a:t>40</a:t>
            </a:fld>
            <a:endParaRPr kumimoji="0" lang="es-ES" altLang="es-ES" sz="3600" b="0" i="0" u="none" strike="noStrike" kern="1200" cap="none" spc="0" normalizeH="0" baseline="0" noProof="0">
              <a:ln>
                <a:noFill/>
              </a:ln>
              <a:solidFill>
                <a:srgbClr val="000000"/>
              </a:solidFill>
              <a:effectLst/>
              <a:uLnTx/>
              <a:uFillTx/>
              <a:latin typeface="Helvetica Light" charset="0"/>
              <a:sym typeface="Helvetica Light" charset="0"/>
            </a:endParaRPr>
          </a:p>
        </p:txBody>
      </p:sp>
      <p:sp>
        <p:nvSpPr>
          <p:cNvPr id="16390" name="AutoShape 5">
            <a:extLst>
              <a:ext uri="{FF2B5EF4-FFF2-40B4-BE49-F238E27FC236}">
                <a16:creationId xmlns:a16="http://schemas.microsoft.com/office/drawing/2014/main" id="{C620AEFA-FB64-ACAF-FC10-353316D38095}"/>
              </a:ext>
            </a:extLst>
          </p:cNvPr>
          <p:cNvSpPr>
            <a:spLocks/>
          </p:cNvSpPr>
          <p:nvPr/>
        </p:nvSpPr>
        <p:spPr bwMode="auto">
          <a:xfrm>
            <a:off x="1389832" y="2932584"/>
            <a:ext cx="10657184" cy="2222500"/>
          </a:xfrm>
          <a:custGeom>
            <a:avLst/>
            <a:gdLst>
              <a:gd name="T0" fmla="*/ 5549900 w 21600"/>
              <a:gd name="T1" fmla="*/ 1111250 h 21600"/>
              <a:gd name="T2" fmla="*/ 5549900 w 21600"/>
              <a:gd name="T3" fmla="*/ 1111250 h 21600"/>
              <a:gd name="T4" fmla="*/ 5549900 w 21600"/>
              <a:gd name="T5" fmla="*/ 1111250 h 21600"/>
              <a:gd name="T6" fmla="*/ 5549900 w 21600"/>
              <a:gd name="T7" fmla="*/ 111125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lgn="ctr" defTabSz="560388">
              <a:defRPr sz="3600">
                <a:solidFill>
                  <a:srgbClr val="000000"/>
                </a:solidFill>
                <a:latin typeface="Helvetica Light" charset="0"/>
                <a:ea typeface="Helvetica Light" charset="0"/>
                <a:cs typeface="Helvetica Light" charset="0"/>
                <a:sym typeface="Helvetica Light" charset="0"/>
              </a:defRPr>
            </a:lvl1pPr>
            <a:lvl2pPr marL="742950" indent="-285750" algn="ctr" defTabSz="560388">
              <a:defRPr sz="3600">
                <a:solidFill>
                  <a:srgbClr val="000000"/>
                </a:solidFill>
                <a:latin typeface="Helvetica Light" charset="0"/>
                <a:ea typeface="Helvetica Light" charset="0"/>
                <a:cs typeface="Helvetica Light" charset="0"/>
                <a:sym typeface="Helvetica Light" charset="0"/>
              </a:defRPr>
            </a:lvl2pPr>
            <a:lvl3pPr marL="1143000" indent="-228600" algn="ctr" defTabSz="560388">
              <a:defRPr sz="3600">
                <a:solidFill>
                  <a:srgbClr val="000000"/>
                </a:solidFill>
                <a:latin typeface="Helvetica Light" charset="0"/>
                <a:ea typeface="Helvetica Light" charset="0"/>
                <a:cs typeface="Helvetica Light" charset="0"/>
                <a:sym typeface="Helvetica Light" charset="0"/>
              </a:defRPr>
            </a:lvl3pPr>
            <a:lvl4pPr marL="1600200" indent="-228600" algn="ctr" defTabSz="560388">
              <a:defRPr sz="3600">
                <a:solidFill>
                  <a:srgbClr val="000000"/>
                </a:solidFill>
                <a:latin typeface="Helvetica Light" charset="0"/>
                <a:ea typeface="Helvetica Light" charset="0"/>
                <a:cs typeface="Helvetica Light" charset="0"/>
                <a:sym typeface="Helvetica Light" charset="0"/>
              </a:defRPr>
            </a:lvl4pPr>
            <a:lvl5pPr marL="2057400" indent="-228600" algn="ctr" defTabSz="560388">
              <a:defRPr sz="3600">
                <a:solidFill>
                  <a:srgbClr val="000000"/>
                </a:solidFill>
                <a:latin typeface="Helvetica Light" charset="0"/>
                <a:ea typeface="Helvetica Light" charset="0"/>
                <a:cs typeface="Helvetica Light" charset="0"/>
                <a:sym typeface="Helvetica Light" charset="0"/>
              </a:defRPr>
            </a:lvl5pPr>
            <a:lvl6pPr marL="2514600" indent="-228600" algn="ctr" defTabSz="56038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56038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56038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56038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457200" marR="0" lvl="0" indent="-457200" algn="just" defTabSz="560388" rtl="0" eaLnBrk="1" fontAlgn="base" latinLnBrk="0" hangingPunct="0">
              <a:lnSpc>
                <a:spcPct val="100000"/>
              </a:lnSpc>
              <a:spcBef>
                <a:spcPts val="4000"/>
              </a:spcBef>
              <a:spcAft>
                <a:spcPct val="0"/>
              </a:spcAft>
              <a:buClrTx/>
              <a:buSzTx/>
              <a:buFont typeface="Arial" panose="020B0604020202020204" pitchFamily="34" charset="0"/>
              <a:buChar char="•"/>
              <a:tabLst/>
              <a:defRPr/>
            </a:pPr>
            <a:r>
              <a:rPr lang="es-ES" altLang="es-ES" sz="2600" dirty="0"/>
              <a:t>Se desarrollaron scripts para 18 sensores y actuadores distintos. Durante l</a:t>
            </a:r>
            <a:r>
              <a:rPr kumimoji="0" lang="es-ES" altLang="es-ES" sz="2600" b="0" i="0" u="none" strike="noStrike" kern="1200" cap="none" spc="0" normalizeH="0" baseline="0" noProof="0" dirty="0">
                <a:ln>
                  <a:noFill/>
                </a:ln>
                <a:solidFill>
                  <a:srgbClr val="000000"/>
                </a:solidFill>
                <a:effectLst/>
                <a:uLnTx/>
                <a:uFillTx/>
                <a:latin typeface="Helvetica Light" charset="0"/>
                <a:sym typeface="Helvetica Light" charset="0"/>
              </a:rPr>
              <a:t>a operación de los prototipos de dispositivos IoT llevó a la obtención de 2.6 GB de datos no estructurados, 3.1 GB en formato de </a:t>
            </a:r>
            <a:r>
              <a:rPr kumimoji="0" lang="es-ES" altLang="es-ES" sz="2600" b="0" i="0" u="none" strike="noStrike" kern="1200" cap="none" spc="0" normalizeH="0" baseline="0" noProof="0" dirty="0" err="1">
                <a:ln>
                  <a:noFill/>
                </a:ln>
                <a:solidFill>
                  <a:srgbClr val="000000"/>
                </a:solidFill>
                <a:effectLst/>
                <a:uLnTx/>
                <a:uFillTx/>
                <a:latin typeface="Helvetica Light" charset="0"/>
                <a:sym typeface="Helvetica Light" charset="0"/>
              </a:rPr>
              <a:t>im</a:t>
            </a:r>
            <a:r>
              <a:rPr lang="es-ES" altLang="es-ES" sz="2600" dirty="0"/>
              <a:t>á</a:t>
            </a:r>
            <a:r>
              <a:rPr kumimoji="0" lang="es-ES" altLang="es-ES" sz="2600" b="0" i="0" u="none" strike="noStrike" kern="1200" cap="none" spc="0" normalizeH="0" baseline="0" noProof="0" dirty="0">
                <a:ln>
                  <a:noFill/>
                </a:ln>
                <a:solidFill>
                  <a:srgbClr val="000000"/>
                </a:solidFill>
                <a:effectLst/>
                <a:uLnTx/>
                <a:uFillTx/>
                <a:latin typeface="Helvetica Light" charset="0"/>
                <a:sym typeface="Helvetica Light" charset="0"/>
              </a:rPr>
              <a:t>genes y de 1.7 GB en formato de </a:t>
            </a:r>
            <a:r>
              <a:rPr lang="es-ES" altLang="es-ES" sz="2600" dirty="0"/>
              <a:t>vi</a:t>
            </a:r>
            <a:r>
              <a:rPr kumimoji="0" lang="es-ES" altLang="es-ES" sz="2600" b="0" i="0" u="none" strike="noStrike" kern="1200" cap="none" spc="0" normalizeH="0" baseline="0" noProof="0" dirty="0" err="1">
                <a:ln>
                  <a:noFill/>
                </a:ln>
                <a:solidFill>
                  <a:srgbClr val="000000"/>
                </a:solidFill>
                <a:effectLst/>
                <a:uLnTx/>
                <a:uFillTx/>
                <a:latin typeface="Helvetica Light" charset="0"/>
                <a:sym typeface="Helvetica Light" charset="0"/>
              </a:rPr>
              <a:t>deo</a:t>
            </a:r>
            <a:r>
              <a:rPr kumimoji="0" lang="es-ES" altLang="es-ES" sz="2600" b="0" i="0" u="none" strike="noStrike" kern="1200" cap="none" spc="0" normalizeH="0" baseline="0" noProof="0" dirty="0">
                <a:ln>
                  <a:noFill/>
                </a:ln>
                <a:solidFill>
                  <a:srgbClr val="000000"/>
                </a:solidFill>
                <a:effectLst/>
                <a:uLnTx/>
                <a:uFillTx/>
                <a:latin typeface="Helvetica Light" charset="0"/>
                <a:sym typeface="Helvetica Light" charset="0"/>
              </a:rPr>
              <a:t>.</a:t>
            </a:r>
          </a:p>
          <a:p>
            <a:pPr marL="457200" marR="0" lvl="0" indent="-457200" algn="just" defTabSz="560388" rtl="0" eaLnBrk="1" fontAlgn="base" latinLnBrk="0" hangingPunct="0">
              <a:lnSpc>
                <a:spcPct val="100000"/>
              </a:lnSpc>
              <a:spcBef>
                <a:spcPts val="4000"/>
              </a:spcBef>
              <a:spcAft>
                <a:spcPct val="0"/>
              </a:spcAft>
              <a:buClrTx/>
              <a:buSzTx/>
              <a:buFont typeface="Arial" panose="020B0604020202020204" pitchFamily="34" charset="0"/>
              <a:buChar char="•"/>
              <a:tabLst/>
              <a:defRPr/>
            </a:pPr>
            <a:r>
              <a:rPr lang="es-ES" altLang="es-ES" sz="2600" dirty="0"/>
              <a:t>La elección de las herramientas de visualización, monitoreo y control fueron influenciadas por las características de los datos y la forma de comunicación de los prototipos.</a:t>
            </a:r>
          </a:p>
          <a:p>
            <a:pPr marL="457200" indent="-457200" algn="just" eaLnBrk="1">
              <a:spcBef>
                <a:spcPts val="4000"/>
              </a:spcBef>
              <a:buFont typeface="Arial" panose="020B0604020202020204" pitchFamily="34" charset="0"/>
              <a:buChar char="•"/>
              <a:defRPr/>
            </a:pPr>
            <a:r>
              <a:rPr lang="es-ES" altLang="es-ES" sz="2600" dirty="0"/>
              <a:t>La captura de información se realizó durante 8 meses.</a:t>
            </a:r>
          </a:p>
          <a:p>
            <a:pPr marR="0" lvl="0" algn="just" defTabSz="560388" rtl="0" eaLnBrk="1" fontAlgn="base" latinLnBrk="0" hangingPunct="0">
              <a:lnSpc>
                <a:spcPct val="100000"/>
              </a:lnSpc>
              <a:spcBef>
                <a:spcPts val="4000"/>
              </a:spcBef>
              <a:spcAft>
                <a:spcPct val="0"/>
              </a:spcAft>
              <a:buClrTx/>
              <a:buSzTx/>
              <a:tabLst/>
              <a:defRPr/>
            </a:pPr>
            <a:endParaRPr kumimoji="0" lang="es-ES" altLang="es-ES" sz="2600" b="0" i="0" u="none" strike="noStrike" kern="1200" cap="none" spc="0" normalizeH="0" baseline="0" noProof="0" dirty="0">
              <a:ln>
                <a:noFill/>
              </a:ln>
              <a:solidFill>
                <a:srgbClr val="000000"/>
              </a:solidFill>
              <a:effectLst/>
              <a:uLnTx/>
              <a:uFillTx/>
              <a:latin typeface="Helvetica Light" charset="0"/>
              <a:sym typeface="Helvetica Light" charset="0"/>
            </a:endParaRPr>
          </a:p>
        </p:txBody>
      </p:sp>
      <p:sp>
        <p:nvSpPr>
          <p:cNvPr id="16391" name="AutoShape 6">
            <a:extLst>
              <a:ext uri="{FF2B5EF4-FFF2-40B4-BE49-F238E27FC236}">
                <a16:creationId xmlns:a16="http://schemas.microsoft.com/office/drawing/2014/main" id="{11B8CC09-293F-9CBD-1717-0554F0888496}"/>
              </a:ext>
            </a:extLst>
          </p:cNvPr>
          <p:cNvSpPr>
            <a:spLocks/>
          </p:cNvSpPr>
          <p:nvPr/>
        </p:nvSpPr>
        <p:spPr bwMode="auto">
          <a:xfrm>
            <a:off x="1323975" y="534988"/>
            <a:ext cx="10874375" cy="893762"/>
          </a:xfrm>
          <a:custGeom>
            <a:avLst/>
            <a:gdLst>
              <a:gd name="T0" fmla="*/ 5437188 w 21600"/>
              <a:gd name="T1" fmla="*/ 446881 h 21600"/>
              <a:gd name="T2" fmla="*/ 5437188 w 21600"/>
              <a:gd name="T3" fmla="*/ 446881 h 21600"/>
              <a:gd name="T4" fmla="*/ 5437188 w 21600"/>
              <a:gd name="T5" fmla="*/ 446881 h 21600"/>
              <a:gd name="T6" fmla="*/ 5437188 w 21600"/>
              <a:gd name="T7" fmla="*/ 446881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algn="ctr" defTabSz="379413">
              <a:defRPr sz="3600">
                <a:solidFill>
                  <a:srgbClr val="000000"/>
                </a:solidFill>
                <a:latin typeface="Helvetica Light" charset="0"/>
                <a:ea typeface="Helvetica Light" charset="0"/>
                <a:cs typeface="Helvetica Light" charset="0"/>
                <a:sym typeface="Helvetica Light" charset="0"/>
              </a:defRPr>
            </a:lvl1pPr>
            <a:lvl2pPr marL="742950" indent="-285750" algn="ctr" defTabSz="379413">
              <a:defRPr sz="3600">
                <a:solidFill>
                  <a:srgbClr val="000000"/>
                </a:solidFill>
                <a:latin typeface="Helvetica Light" charset="0"/>
                <a:ea typeface="Helvetica Light" charset="0"/>
                <a:cs typeface="Helvetica Light" charset="0"/>
                <a:sym typeface="Helvetica Light" charset="0"/>
              </a:defRPr>
            </a:lvl2pPr>
            <a:lvl3pPr marL="1143000" indent="-228600" algn="ctr" defTabSz="379413">
              <a:defRPr sz="3600">
                <a:solidFill>
                  <a:srgbClr val="000000"/>
                </a:solidFill>
                <a:latin typeface="Helvetica Light" charset="0"/>
                <a:ea typeface="Helvetica Light" charset="0"/>
                <a:cs typeface="Helvetica Light" charset="0"/>
                <a:sym typeface="Helvetica Light" charset="0"/>
              </a:defRPr>
            </a:lvl3pPr>
            <a:lvl4pPr marL="1600200" indent="-228600" algn="ctr" defTabSz="379413">
              <a:defRPr sz="3600">
                <a:solidFill>
                  <a:srgbClr val="000000"/>
                </a:solidFill>
                <a:latin typeface="Helvetica Light" charset="0"/>
                <a:ea typeface="Helvetica Light" charset="0"/>
                <a:cs typeface="Helvetica Light" charset="0"/>
                <a:sym typeface="Helvetica Light" charset="0"/>
              </a:defRPr>
            </a:lvl4pPr>
            <a:lvl5pPr marL="2057400" indent="-228600" algn="ctr" defTabSz="379413">
              <a:defRPr sz="3600">
                <a:solidFill>
                  <a:srgbClr val="000000"/>
                </a:solidFill>
                <a:latin typeface="Helvetica Light" charset="0"/>
                <a:ea typeface="Helvetica Light" charset="0"/>
                <a:cs typeface="Helvetica Light" charset="0"/>
                <a:sym typeface="Helvetica Light" charset="0"/>
              </a:defRPr>
            </a:lvl5pPr>
            <a:lvl6pPr marL="25146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0" marR="0" lvl="0" indent="0" algn="l" defTabSz="379413" rtl="0" eaLnBrk="1" fontAlgn="base" latinLnBrk="0" hangingPunct="0">
              <a:lnSpc>
                <a:spcPct val="100000"/>
              </a:lnSpc>
              <a:spcBef>
                <a:spcPct val="0"/>
              </a:spcBef>
              <a:spcAft>
                <a:spcPct val="0"/>
              </a:spcAft>
              <a:buClrTx/>
              <a:buSzTx/>
              <a:buFontTx/>
              <a:buNone/>
              <a:tabLst/>
              <a:defRPr/>
            </a:pPr>
            <a:r>
              <a:rPr kumimoji="0" lang="es-ES" altLang="es-ES" sz="5200" b="1" i="0" u="none" strike="noStrike" kern="1200" cap="none" spc="0" normalizeH="0" baseline="0" noProof="0" dirty="0">
                <a:ln>
                  <a:noFill/>
                </a:ln>
                <a:solidFill>
                  <a:srgbClr val="000000"/>
                </a:solidFill>
                <a:effectLst/>
                <a:uLnTx/>
                <a:uFillTx/>
                <a:latin typeface="Helvetica Light" charset="0"/>
                <a:sym typeface="Helvetica Light" charset="0"/>
              </a:rPr>
              <a:t>Resultados</a:t>
            </a:r>
          </a:p>
        </p:txBody>
      </p:sp>
      <p:sp>
        <p:nvSpPr>
          <p:cNvPr id="16392" name="AutoShape 7">
            <a:extLst>
              <a:ext uri="{FF2B5EF4-FFF2-40B4-BE49-F238E27FC236}">
                <a16:creationId xmlns:a16="http://schemas.microsoft.com/office/drawing/2014/main" id="{8158E497-2BFF-A00B-870B-A453C03DB4A1}"/>
              </a:ext>
            </a:extLst>
          </p:cNvPr>
          <p:cNvSpPr>
            <a:spLocks/>
          </p:cNvSpPr>
          <p:nvPr/>
        </p:nvSpPr>
        <p:spPr bwMode="auto">
          <a:xfrm>
            <a:off x="1323975" y="1457325"/>
            <a:ext cx="11061700" cy="647700"/>
          </a:xfrm>
          <a:custGeom>
            <a:avLst/>
            <a:gdLst>
              <a:gd name="T0" fmla="*/ 5530850 w 21600"/>
              <a:gd name="T1" fmla="*/ 323850 h 21600"/>
              <a:gd name="T2" fmla="*/ 5530850 w 21600"/>
              <a:gd name="T3" fmla="*/ 323850 h 21600"/>
              <a:gd name="T4" fmla="*/ 5530850 w 21600"/>
              <a:gd name="T5" fmla="*/ 323850 h 21600"/>
              <a:gd name="T6" fmla="*/ 5530850 w 21600"/>
              <a:gd name="T7" fmla="*/ 32385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lvl1pPr algn="ctr">
              <a:defRPr sz="3600">
                <a:solidFill>
                  <a:srgbClr val="000000"/>
                </a:solidFill>
                <a:latin typeface="Helvetica Light" charset="0"/>
                <a:ea typeface="Helvetica Light" charset="0"/>
                <a:cs typeface="Helvetica Light" charset="0"/>
                <a:sym typeface="Helvetica Light" charset="0"/>
              </a:defRPr>
            </a:lvl1pPr>
            <a:lvl2pPr marL="742950" indent="-285750" algn="ctr">
              <a:defRPr sz="3600">
                <a:solidFill>
                  <a:srgbClr val="000000"/>
                </a:solidFill>
                <a:latin typeface="Helvetica Light" charset="0"/>
                <a:ea typeface="Helvetica Light" charset="0"/>
                <a:cs typeface="Helvetica Light" charset="0"/>
                <a:sym typeface="Helvetica Light" charset="0"/>
              </a:defRPr>
            </a:lvl2pPr>
            <a:lvl3pPr marL="1143000" indent="-228600" algn="ctr">
              <a:defRPr sz="3600">
                <a:solidFill>
                  <a:srgbClr val="000000"/>
                </a:solidFill>
                <a:latin typeface="Helvetica Light" charset="0"/>
                <a:ea typeface="Helvetica Light" charset="0"/>
                <a:cs typeface="Helvetica Light" charset="0"/>
                <a:sym typeface="Helvetica Light" charset="0"/>
              </a:defRPr>
            </a:lvl3pPr>
            <a:lvl4pPr marL="1600200" indent="-228600" algn="ctr">
              <a:defRPr sz="3600">
                <a:solidFill>
                  <a:srgbClr val="000000"/>
                </a:solidFill>
                <a:latin typeface="Helvetica Light" charset="0"/>
                <a:ea typeface="Helvetica Light" charset="0"/>
                <a:cs typeface="Helvetica Light" charset="0"/>
                <a:sym typeface="Helvetica Light" charset="0"/>
              </a:defRPr>
            </a:lvl4pPr>
            <a:lvl5pPr marL="2057400" indent="-228600" algn="ctr">
              <a:defRPr sz="3600">
                <a:solidFill>
                  <a:srgbClr val="000000"/>
                </a:solidFill>
                <a:latin typeface="Helvetica Light" charset="0"/>
                <a:ea typeface="Helvetica Light" charset="0"/>
                <a:cs typeface="Helvetica Light" charset="0"/>
                <a:sym typeface="Helvetica Light" charset="0"/>
              </a:defRPr>
            </a:lvl5pPr>
            <a:lvl6pPr marL="25146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0" marR="0" lvl="0" indent="0" algn="just" defTabSz="584200" rtl="0" eaLnBrk="1" fontAlgn="base" latinLnBrk="0" hangingPunct="0">
              <a:lnSpc>
                <a:spcPct val="100000"/>
              </a:lnSpc>
              <a:spcBef>
                <a:spcPct val="0"/>
              </a:spcBef>
              <a:spcAft>
                <a:spcPct val="0"/>
              </a:spcAft>
              <a:buClrTx/>
              <a:buSzTx/>
              <a:buFontTx/>
              <a:buNone/>
              <a:tabLst/>
              <a:defRPr/>
            </a:pPr>
            <a:r>
              <a:rPr lang="es-ES" altLang="es-ES" sz="3200" dirty="0"/>
              <a:t>Resultados obtenidos de los prototipos</a:t>
            </a:r>
            <a:endParaRPr kumimoji="0" lang="es-ES" altLang="es-ES" sz="3200" b="0" i="0" u="none" strike="noStrike" kern="1200" cap="none" spc="0" normalizeH="0" baseline="0" noProof="0" dirty="0">
              <a:ln>
                <a:noFill/>
              </a:ln>
              <a:solidFill>
                <a:srgbClr val="000000"/>
              </a:solidFill>
              <a:effectLst/>
              <a:uLnTx/>
              <a:uFillTx/>
              <a:latin typeface="Helvetica Light" charset="0"/>
              <a:sym typeface="Helvetica Light" charset="0"/>
            </a:endParaRPr>
          </a:p>
        </p:txBody>
      </p:sp>
    </p:spTree>
    <p:extLst>
      <p:ext uri="{BB962C8B-B14F-4D97-AF65-F5344CB8AC3E}">
        <p14:creationId xmlns:p14="http://schemas.microsoft.com/office/powerpoint/2010/main" val="3950042910"/>
      </p:ext>
    </p:extLst>
  </p:cSld>
  <p:clrMapOvr>
    <a:masterClrMapping/>
  </p:clrMapOvr>
  <p:transition spd="med">
    <p:push/>
  </p:transition>
</p:sld>
</file>

<file path=ppt/slides/slide41.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3"/>
          <a:srcRect/>
          <a:stretch>
            <a:fillRect/>
          </a:stretch>
        </a:blipFill>
        <a:effectLst/>
      </p:bgPr>
    </p:bg>
    <p:spTree>
      <p:nvGrpSpPr>
        <p:cNvPr id="1" name="">
          <a:extLst>
            <a:ext uri="{FF2B5EF4-FFF2-40B4-BE49-F238E27FC236}">
              <a16:creationId xmlns:a16="http://schemas.microsoft.com/office/drawing/2014/main" id="{5F8F20AE-D717-739E-7105-6160BED376A4}"/>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AB6FCA3B-6245-7391-13BA-B87BA16F5F25}"/>
              </a:ext>
            </a:extLst>
          </p:cNvPr>
          <p:cNvSpPr/>
          <p:nvPr/>
        </p:nvSpPr>
        <p:spPr bwMode="auto">
          <a:xfrm>
            <a:off x="11644325" y="9485312"/>
            <a:ext cx="1360475" cy="240853"/>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50800" tIns="50800" rIns="50800" bIns="50800" numCol="1" rtlCol="0" anchor="ctr" anchorCtr="0" compatLnSpc="1">
            <a:prstTxWarp prst="textNoShape">
              <a:avLst/>
            </a:prstTxWarp>
          </a:bodyPr>
          <a:lstStyle/>
          <a:p>
            <a:pPr marL="228600" marR="0" indent="0" algn="ctr" defTabSz="584200" rtl="0" eaLnBrk="1" fontAlgn="base" latinLnBrk="0" hangingPunct="0">
              <a:lnSpc>
                <a:spcPct val="100000"/>
              </a:lnSpc>
              <a:spcBef>
                <a:spcPct val="0"/>
              </a:spcBef>
              <a:spcAft>
                <a:spcPct val="0"/>
              </a:spcAft>
              <a:buClrTx/>
              <a:buSzTx/>
              <a:buFontTx/>
              <a:buNone/>
              <a:tabLst/>
            </a:pPr>
            <a:endParaRPr kumimoji="0" lang="es-ES" sz="3600" b="0" i="0" u="none" strike="noStrike" cap="none" normalizeH="0" baseline="0">
              <a:ln>
                <a:noFill/>
              </a:ln>
              <a:solidFill>
                <a:srgbClr val="000000"/>
              </a:solidFill>
              <a:effectLst/>
              <a:latin typeface="Helvetica Light" charset="0"/>
              <a:ea typeface="Helvetica Light" charset="0"/>
              <a:cs typeface="Helvetica Light" charset="0"/>
              <a:sym typeface="Helvetica Light" charset="0"/>
            </a:endParaRPr>
          </a:p>
        </p:txBody>
      </p:sp>
      <p:pic>
        <p:nvPicPr>
          <p:cNvPr id="16386" name="Picture 1">
            <a:extLst>
              <a:ext uri="{FF2B5EF4-FFF2-40B4-BE49-F238E27FC236}">
                <a16:creationId xmlns:a16="http://schemas.microsoft.com/office/drawing/2014/main" id="{D6B22B6B-6219-29BE-E8FD-DF8E6E0A3849}"/>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651875" y="8516938"/>
            <a:ext cx="1087438" cy="1108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6387" name="Picture 2">
            <a:extLst>
              <a:ext uri="{FF2B5EF4-FFF2-40B4-BE49-F238E27FC236}">
                <a16:creationId xmlns:a16="http://schemas.microsoft.com/office/drawing/2014/main" id="{AEAB7A8F-4A40-0AED-5C6F-147E5E540A74}"/>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218738" y="8516938"/>
            <a:ext cx="1016000" cy="1108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6388" name="Picture 3">
            <a:extLst>
              <a:ext uri="{FF2B5EF4-FFF2-40B4-BE49-F238E27FC236}">
                <a16:creationId xmlns:a16="http://schemas.microsoft.com/office/drawing/2014/main" id="{8B2C2E7A-A275-3869-AC0A-7E6B0519ABD7}"/>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1714163" y="8562975"/>
            <a:ext cx="1016000" cy="1016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6389" name="AutoShape 4">
            <a:extLst>
              <a:ext uri="{FF2B5EF4-FFF2-40B4-BE49-F238E27FC236}">
                <a16:creationId xmlns:a16="http://schemas.microsoft.com/office/drawing/2014/main" id="{10A6F904-1A06-19D8-AFB6-B8E6850AA85D}"/>
              </a:ext>
            </a:extLst>
          </p:cNvPr>
          <p:cNvSpPr>
            <a:spLocks/>
          </p:cNvSpPr>
          <p:nvPr/>
        </p:nvSpPr>
        <p:spPr bwMode="auto">
          <a:xfrm>
            <a:off x="6310313" y="9251950"/>
            <a:ext cx="369887" cy="381000"/>
          </a:xfrm>
          <a:custGeom>
            <a:avLst/>
            <a:gdLst>
              <a:gd name="T0" fmla="*/ 184944 w 21600"/>
              <a:gd name="T1" fmla="*/ 190500 h 21600"/>
              <a:gd name="T2" fmla="*/ 184944 w 21600"/>
              <a:gd name="T3" fmla="*/ 190500 h 21600"/>
              <a:gd name="T4" fmla="*/ 184944 w 21600"/>
              <a:gd name="T5" fmla="*/ 190500 h 21600"/>
              <a:gd name="T6" fmla="*/ 184944 w 21600"/>
              <a:gd name="T7" fmla="*/ 19050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lgn="ctr">
              <a:defRPr sz="3600">
                <a:solidFill>
                  <a:srgbClr val="000000"/>
                </a:solidFill>
                <a:latin typeface="Helvetica Light" charset="0"/>
                <a:ea typeface="Helvetica Light" charset="0"/>
                <a:cs typeface="Helvetica Light" charset="0"/>
                <a:sym typeface="Helvetica Light" charset="0"/>
              </a:defRPr>
            </a:lvl1pPr>
            <a:lvl2pPr marL="742950" indent="-285750" algn="ctr">
              <a:defRPr sz="3600">
                <a:solidFill>
                  <a:srgbClr val="000000"/>
                </a:solidFill>
                <a:latin typeface="Helvetica Light" charset="0"/>
                <a:ea typeface="Helvetica Light" charset="0"/>
                <a:cs typeface="Helvetica Light" charset="0"/>
                <a:sym typeface="Helvetica Light" charset="0"/>
              </a:defRPr>
            </a:lvl2pPr>
            <a:lvl3pPr marL="1143000" indent="-228600" algn="ctr">
              <a:defRPr sz="3600">
                <a:solidFill>
                  <a:srgbClr val="000000"/>
                </a:solidFill>
                <a:latin typeface="Helvetica Light" charset="0"/>
                <a:ea typeface="Helvetica Light" charset="0"/>
                <a:cs typeface="Helvetica Light" charset="0"/>
                <a:sym typeface="Helvetica Light" charset="0"/>
              </a:defRPr>
            </a:lvl3pPr>
            <a:lvl4pPr marL="1600200" indent="-228600" algn="ctr">
              <a:defRPr sz="3600">
                <a:solidFill>
                  <a:srgbClr val="000000"/>
                </a:solidFill>
                <a:latin typeface="Helvetica Light" charset="0"/>
                <a:ea typeface="Helvetica Light" charset="0"/>
                <a:cs typeface="Helvetica Light" charset="0"/>
                <a:sym typeface="Helvetica Light" charset="0"/>
              </a:defRPr>
            </a:lvl4pPr>
            <a:lvl5pPr marL="2057400" indent="-228600" algn="ctr">
              <a:defRPr sz="3600">
                <a:solidFill>
                  <a:srgbClr val="000000"/>
                </a:solidFill>
                <a:latin typeface="Helvetica Light" charset="0"/>
                <a:ea typeface="Helvetica Light" charset="0"/>
                <a:cs typeface="Helvetica Light" charset="0"/>
                <a:sym typeface="Helvetica Light" charset="0"/>
              </a:defRPr>
            </a:lvl5pPr>
            <a:lvl6pPr marL="25146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0" marR="0" lvl="0" indent="0" algn="ctr" defTabSz="584200" rtl="0" eaLnBrk="1" fontAlgn="base" latinLnBrk="0" hangingPunct="0">
              <a:lnSpc>
                <a:spcPct val="100000"/>
              </a:lnSpc>
              <a:spcBef>
                <a:spcPct val="0"/>
              </a:spcBef>
              <a:spcAft>
                <a:spcPct val="0"/>
              </a:spcAft>
              <a:buClrTx/>
              <a:buSzTx/>
              <a:buFontTx/>
              <a:buNone/>
              <a:tabLst/>
              <a:defRPr/>
            </a:pPr>
            <a:fld id="{B28A5818-34D0-475A-B4B5-2C978751BBE3}" type="slidenum">
              <a:rPr kumimoji="0" lang="es-ES" altLang="es-ES" sz="1800" b="0" i="0" u="none" strike="noStrike" kern="1200" cap="none" spc="0" normalizeH="0" baseline="0" noProof="0">
                <a:ln>
                  <a:noFill/>
                </a:ln>
                <a:solidFill>
                  <a:srgbClr val="000000"/>
                </a:solidFill>
                <a:effectLst/>
                <a:uLnTx/>
                <a:uFillTx/>
                <a:latin typeface="Helvetica Light" charset="0"/>
                <a:sym typeface="Helvetica Light" charset="0"/>
              </a:rPr>
              <a:pPr marL="0" marR="0" lvl="0" indent="0" algn="ctr" defTabSz="584200" rtl="0" eaLnBrk="1" fontAlgn="base" latinLnBrk="0" hangingPunct="0">
                <a:lnSpc>
                  <a:spcPct val="100000"/>
                </a:lnSpc>
                <a:spcBef>
                  <a:spcPct val="0"/>
                </a:spcBef>
                <a:spcAft>
                  <a:spcPct val="0"/>
                </a:spcAft>
                <a:buClrTx/>
                <a:buSzTx/>
                <a:buFontTx/>
                <a:buNone/>
                <a:tabLst/>
                <a:defRPr/>
              </a:pPr>
              <a:t>41</a:t>
            </a:fld>
            <a:endParaRPr kumimoji="0" lang="es-ES" altLang="es-ES" sz="3600" b="0" i="0" u="none" strike="noStrike" kern="1200" cap="none" spc="0" normalizeH="0" baseline="0" noProof="0">
              <a:ln>
                <a:noFill/>
              </a:ln>
              <a:solidFill>
                <a:srgbClr val="000000"/>
              </a:solidFill>
              <a:effectLst/>
              <a:uLnTx/>
              <a:uFillTx/>
              <a:latin typeface="Helvetica Light" charset="0"/>
              <a:sym typeface="Helvetica Light" charset="0"/>
            </a:endParaRPr>
          </a:p>
        </p:txBody>
      </p:sp>
      <p:sp>
        <p:nvSpPr>
          <p:cNvPr id="16390" name="AutoShape 5">
            <a:extLst>
              <a:ext uri="{FF2B5EF4-FFF2-40B4-BE49-F238E27FC236}">
                <a16:creationId xmlns:a16="http://schemas.microsoft.com/office/drawing/2014/main" id="{4C295969-63B1-4918-44C2-99DB6614FA54}"/>
              </a:ext>
            </a:extLst>
          </p:cNvPr>
          <p:cNvSpPr>
            <a:spLocks/>
          </p:cNvSpPr>
          <p:nvPr/>
        </p:nvSpPr>
        <p:spPr bwMode="auto">
          <a:xfrm>
            <a:off x="1389832" y="2932584"/>
            <a:ext cx="10657184" cy="2222500"/>
          </a:xfrm>
          <a:custGeom>
            <a:avLst/>
            <a:gdLst>
              <a:gd name="T0" fmla="*/ 5549900 w 21600"/>
              <a:gd name="T1" fmla="*/ 1111250 h 21600"/>
              <a:gd name="T2" fmla="*/ 5549900 w 21600"/>
              <a:gd name="T3" fmla="*/ 1111250 h 21600"/>
              <a:gd name="T4" fmla="*/ 5549900 w 21600"/>
              <a:gd name="T5" fmla="*/ 1111250 h 21600"/>
              <a:gd name="T6" fmla="*/ 5549900 w 21600"/>
              <a:gd name="T7" fmla="*/ 111125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lgn="ctr" defTabSz="560388">
              <a:defRPr sz="3600">
                <a:solidFill>
                  <a:srgbClr val="000000"/>
                </a:solidFill>
                <a:latin typeface="Helvetica Light" charset="0"/>
                <a:ea typeface="Helvetica Light" charset="0"/>
                <a:cs typeface="Helvetica Light" charset="0"/>
                <a:sym typeface="Helvetica Light" charset="0"/>
              </a:defRPr>
            </a:lvl1pPr>
            <a:lvl2pPr marL="742950" indent="-285750" algn="ctr" defTabSz="560388">
              <a:defRPr sz="3600">
                <a:solidFill>
                  <a:srgbClr val="000000"/>
                </a:solidFill>
                <a:latin typeface="Helvetica Light" charset="0"/>
                <a:ea typeface="Helvetica Light" charset="0"/>
                <a:cs typeface="Helvetica Light" charset="0"/>
                <a:sym typeface="Helvetica Light" charset="0"/>
              </a:defRPr>
            </a:lvl2pPr>
            <a:lvl3pPr marL="1143000" indent="-228600" algn="ctr" defTabSz="560388">
              <a:defRPr sz="3600">
                <a:solidFill>
                  <a:srgbClr val="000000"/>
                </a:solidFill>
                <a:latin typeface="Helvetica Light" charset="0"/>
                <a:ea typeface="Helvetica Light" charset="0"/>
                <a:cs typeface="Helvetica Light" charset="0"/>
                <a:sym typeface="Helvetica Light" charset="0"/>
              </a:defRPr>
            </a:lvl3pPr>
            <a:lvl4pPr marL="1600200" indent="-228600" algn="ctr" defTabSz="560388">
              <a:defRPr sz="3600">
                <a:solidFill>
                  <a:srgbClr val="000000"/>
                </a:solidFill>
                <a:latin typeface="Helvetica Light" charset="0"/>
                <a:ea typeface="Helvetica Light" charset="0"/>
                <a:cs typeface="Helvetica Light" charset="0"/>
                <a:sym typeface="Helvetica Light" charset="0"/>
              </a:defRPr>
            </a:lvl4pPr>
            <a:lvl5pPr marL="2057400" indent="-228600" algn="ctr" defTabSz="560388">
              <a:defRPr sz="3600">
                <a:solidFill>
                  <a:srgbClr val="000000"/>
                </a:solidFill>
                <a:latin typeface="Helvetica Light" charset="0"/>
                <a:ea typeface="Helvetica Light" charset="0"/>
                <a:cs typeface="Helvetica Light" charset="0"/>
                <a:sym typeface="Helvetica Light" charset="0"/>
              </a:defRPr>
            </a:lvl5pPr>
            <a:lvl6pPr marL="2514600" indent="-228600" algn="ctr" defTabSz="56038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56038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56038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56038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457200" marR="0" lvl="0" indent="-457200" algn="just" defTabSz="560388" rtl="0" eaLnBrk="1" fontAlgn="base" latinLnBrk="0" hangingPunct="0">
              <a:lnSpc>
                <a:spcPct val="100000"/>
              </a:lnSpc>
              <a:spcBef>
                <a:spcPts val="4000"/>
              </a:spcBef>
              <a:spcAft>
                <a:spcPct val="0"/>
              </a:spcAft>
              <a:buClrTx/>
              <a:buSzTx/>
              <a:buFont typeface="Arial" panose="020B0604020202020204" pitchFamily="34" charset="0"/>
              <a:buChar char="•"/>
              <a:tabLst/>
              <a:defRPr/>
            </a:pPr>
            <a:r>
              <a:rPr lang="es-ES" altLang="es-ES" sz="2600" dirty="0"/>
              <a:t>La aplicación web fue construida haciendo uso de la metodología ágil Scrum, en un periodo de 6 </a:t>
            </a:r>
            <a:r>
              <a:rPr lang="es-ES" altLang="es-ES" sz="2600" dirty="0" err="1"/>
              <a:t>sprints</a:t>
            </a:r>
            <a:r>
              <a:rPr lang="es-ES" altLang="es-ES" sz="2600" dirty="0"/>
              <a:t> de 2 semanas para un total de tiempo de 3 meses de desarrollo, prueba y despliegue continuo en entregables incrementales.</a:t>
            </a:r>
          </a:p>
          <a:p>
            <a:pPr marL="457200" marR="0" lvl="0" indent="-457200" algn="just" defTabSz="560388" rtl="0" eaLnBrk="1" fontAlgn="base" latinLnBrk="0" hangingPunct="0">
              <a:lnSpc>
                <a:spcPct val="100000"/>
              </a:lnSpc>
              <a:spcBef>
                <a:spcPts val="4000"/>
              </a:spcBef>
              <a:spcAft>
                <a:spcPct val="0"/>
              </a:spcAft>
              <a:buClrTx/>
              <a:buSzTx/>
              <a:buFont typeface="Arial" panose="020B0604020202020204" pitchFamily="34" charset="0"/>
              <a:buChar char="•"/>
              <a:tabLst/>
              <a:defRPr/>
            </a:pPr>
            <a:r>
              <a:rPr lang="es-ES" altLang="es-ES" sz="2600" dirty="0"/>
              <a:t>Se separó la aplicación web del </a:t>
            </a:r>
            <a:r>
              <a:rPr lang="es-ES" altLang="es-ES" sz="2600" dirty="0" err="1"/>
              <a:t>backend</a:t>
            </a:r>
            <a:r>
              <a:rPr lang="es-ES" altLang="es-ES" sz="2600" dirty="0"/>
              <a:t> de ingesta de los datos provenientes de los dispositivos de forma que solo la base de datos basadas en serie de tiempo fuese el elemento base común a ellos.</a:t>
            </a:r>
          </a:p>
          <a:p>
            <a:pPr marR="0" lvl="0" algn="just" defTabSz="560388" rtl="0" eaLnBrk="1" fontAlgn="base" latinLnBrk="0" hangingPunct="0">
              <a:lnSpc>
                <a:spcPct val="100000"/>
              </a:lnSpc>
              <a:spcBef>
                <a:spcPts val="4000"/>
              </a:spcBef>
              <a:spcAft>
                <a:spcPct val="0"/>
              </a:spcAft>
              <a:buClrTx/>
              <a:buSzTx/>
              <a:tabLst/>
              <a:defRPr/>
            </a:pPr>
            <a:endParaRPr kumimoji="0" lang="es-ES" altLang="es-ES" sz="2600" b="0" i="0" u="none" strike="noStrike" kern="1200" cap="none" spc="0" normalizeH="0" baseline="0" noProof="0" dirty="0">
              <a:ln>
                <a:noFill/>
              </a:ln>
              <a:solidFill>
                <a:srgbClr val="000000"/>
              </a:solidFill>
              <a:effectLst/>
              <a:uLnTx/>
              <a:uFillTx/>
              <a:latin typeface="Helvetica Light" charset="0"/>
              <a:sym typeface="Helvetica Light" charset="0"/>
            </a:endParaRPr>
          </a:p>
        </p:txBody>
      </p:sp>
      <p:sp>
        <p:nvSpPr>
          <p:cNvPr id="16391" name="AutoShape 6">
            <a:extLst>
              <a:ext uri="{FF2B5EF4-FFF2-40B4-BE49-F238E27FC236}">
                <a16:creationId xmlns:a16="http://schemas.microsoft.com/office/drawing/2014/main" id="{EFB67D93-3BEB-FD5E-7B3F-FB3734005593}"/>
              </a:ext>
            </a:extLst>
          </p:cNvPr>
          <p:cNvSpPr>
            <a:spLocks/>
          </p:cNvSpPr>
          <p:nvPr/>
        </p:nvSpPr>
        <p:spPr bwMode="auto">
          <a:xfrm>
            <a:off x="1323975" y="534988"/>
            <a:ext cx="10874375" cy="893762"/>
          </a:xfrm>
          <a:custGeom>
            <a:avLst/>
            <a:gdLst>
              <a:gd name="T0" fmla="*/ 5437188 w 21600"/>
              <a:gd name="T1" fmla="*/ 446881 h 21600"/>
              <a:gd name="T2" fmla="*/ 5437188 w 21600"/>
              <a:gd name="T3" fmla="*/ 446881 h 21600"/>
              <a:gd name="T4" fmla="*/ 5437188 w 21600"/>
              <a:gd name="T5" fmla="*/ 446881 h 21600"/>
              <a:gd name="T6" fmla="*/ 5437188 w 21600"/>
              <a:gd name="T7" fmla="*/ 446881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algn="ctr" defTabSz="379413">
              <a:defRPr sz="3600">
                <a:solidFill>
                  <a:srgbClr val="000000"/>
                </a:solidFill>
                <a:latin typeface="Helvetica Light" charset="0"/>
                <a:ea typeface="Helvetica Light" charset="0"/>
                <a:cs typeface="Helvetica Light" charset="0"/>
                <a:sym typeface="Helvetica Light" charset="0"/>
              </a:defRPr>
            </a:lvl1pPr>
            <a:lvl2pPr marL="742950" indent="-285750" algn="ctr" defTabSz="379413">
              <a:defRPr sz="3600">
                <a:solidFill>
                  <a:srgbClr val="000000"/>
                </a:solidFill>
                <a:latin typeface="Helvetica Light" charset="0"/>
                <a:ea typeface="Helvetica Light" charset="0"/>
                <a:cs typeface="Helvetica Light" charset="0"/>
                <a:sym typeface="Helvetica Light" charset="0"/>
              </a:defRPr>
            </a:lvl2pPr>
            <a:lvl3pPr marL="1143000" indent="-228600" algn="ctr" defTabSz="379413">
              <a:defRPr sz="3600">
                <a:solidFill>
                  <a:srgbClr val="000000"/>
                </a:solidFill>
                <a:latin typeface="Helvetica Light" charset="0"/>
                <a:ea typeface="Helvetica Light" charset="0"/>
                <a:cs typeface="Helvetica Light" charset="0"/>
                <a:sym typeface="Helvetica Light" charset="0"/>
              </a:defRPr>
            </a:lvl3pPr>
            <a:lvl4pPr marL="1600200" indent="-228600" algn="ctr" defTabSz="379413">
              <a:defRPr sz="3600">
                <a:solidFill>
                  <a:srgbClr val="000000"/>
                </a:solidFill>
                <a:latin typeface="Helvetica Light" charset="0"/>
                <a:ea typeface="Helvetica Light" charset="0"/>
                <a:cs typeface="Helvetica Light" charset="0"/>
                <a:sym typeface="Helvetica Light" charset="0"/>
              </a:defRPr>
            </a:lvl4pPr>
            <a:lvl5pPr marL="2057400" indent="-228600" algn="ctr" defTabSz="379413">
              <a:defRPr sz="3600">
                <a:solidFill>
                  <a:srgbClr val="000000"/>
                </a:solidFill>
                <a:latin typeface="Helvetica Light" charset="0"/>
                <a:ea typeface="Helvetica Light" charset="0"/>
                <a:cs typeface="Helvetica Light" charset="0"/>
                <a:sym typeface="Helvetica Light" charset="0"/>
              </a:defRPr>
            </a:lvl5pPr>
            <a:lvl6pPr marL="25146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0" marR="0" lvl="0" indent="0" algn="l" defTabSz="379413" rtl="0" eaLnBrk="1" fontAlgn="base" latinLnBrk="0" hangingPunct="0">
              <a:lnSpc>
                <a:spcPct val="100000"/>
              </a:lnSpc>
              <a:spcBef>
                <a:spcPct val="0"/>
              </a:spcBef>
              <a:spcAft>
                <a:spcPct val="0"/>
              </a:spcAft>
              <a:buClrTx/>
              <a:buSzTx/>
              <a:buFontTx/>
              <a:buNone/>
              <a:tabLst/>
              <a:defRPr/>
            </a:pPr>
            <a:r>
              <a:rPr kumimoji="0" lang="es-ES" altLang="es-ES" sz="5200" b="1" i="0" u="none" strike="noStrike" kern="1200" cap="none" spc="0" normalizeH="0" baseline="0" noProof="0" dirty="0">
                <a:ln>
                  <a:noFill/>
                </a:ln>
                <a:solidFill>
                  <a:srgbClr val="000000"/>
                </a:solidFill>
                <a:effectLst/>
                <a:uLnTx/>
                <a:uFillTx/>
                <a:latin typeface="Helvetica Light" charset="0"/>
                <a:sym typeface="Helvetica Light" charset="0"/>
              </a:rPr>
              <a:t>Resultados</a:t>
            </a:r>
          </a:p>
        </p:txBody>
      </p:sp>
      <p:sp>
        <p:nvSpPr>
          <p:cNvPr id="16392" name="AutoShape 7">
            <a:extLst>
              <a:ext uri="{FF2B5EF4-FFF2-40B4-BE49-F238E27FC236}">
                <a16:creationId xmlns:a16="http://schemas.microsoft.com/office/drawing/2014/main" id="{9ABB87D9-A254-CC4C-AA4C-FFDF85C3FE95}"/>
              </a:ext>
            </a:extLst>
          </p:cNvPr>
          <p:cNvSpPr>
            <a:spLocks/>
          </p:cNvSpPr>
          <p:nvPr/>
        </p:nvSpPr>
        <p:spPr bwMode="auto">
          <a:xfrm>
            <a:off x="1323975" y="1457325"/>
            <a:ext cx="11061700" cy="647700"/>
          </a:xfrm>
          <a:custGeom>
            <a:avLst/>
            <a:gdLst>
              <a:gd name="T0" fmla="*/ 5530850 w 21600"/>
              <a:gd name="T1" fmla="*/ 323850 h 21600"/>
              <a:gd name="T2" fmla="*/ 5530850 w 21600"/>
              <a:gd name="T3" fmla="*/ 323850 h 21600"/>
              <a:gd name="T4" fmla="*/ 5530850 w 21600"/>
              <a:gd name="T5" fmla="*/ 323850 h 21600"/>
              <a:gd name="T6" fmla="*/ 5530850 w 21600"/>
              <a:gd name="T7" fmla="*/ 32385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lvl1pPr algn="ctr">
              <a:defRPr sz="3600">
                <a:solidFill>
                  <a:srgbClr val="000000"/>
                </a:solidFill>
                <a:latin typeface="Helvetica Light" charset="0"/>
                <a:ea typeface="Helvetica Light" charset="0"/>
                <a:cs typeface="Helvetica Light" charset="0"/>
                <a:sym typeface="Helvetica Light" charset="0"/>
              </a:defRPr>
            </a:lvl1pPr>
            <a:lvl2pPr marL="742950" indent="-285750" algn="ctr">
              <a:defRPr sz="3600">
                <a:solidFill>
                  <a:srgbClr val="000000"/>
                </a:solidFill>
                <a:latin typeface="Helvetica Light" charset="0"/>
                <a:ea typeface="Helvetica Light" charset="0"/>
                <a:cs typeface="Helvetica Light" charset="0"/>
                <a:sym typeface="Helvetica Light" charset="0"/>
              </a:defRPr>
            </a:lvl2pPr>
            <a:lvl3pPr marL="1143000" indent="-228600" algn="ctr">
              <a:defRPr sz="3600">
                <a:solidFill>
                  <a:srgbClr val="000000"/>
                </a:solidFill>
                <a:latin typeface="Helvetica Light" charset="0"/>
                <a:ea typeface="Helvetica Light" charset="0"/>
                <a:cs typeface="Helvetica Light" charset="0"/>
                <a:sym typeface="Helvetica Light" charset="0"/>
              </a:defRPr>
            </a:lvl3pPr>
            <a:lvl4pPr marL="1600200" indent="-228600" algn="ctr">
              <a:defRPr sz="3600">
                <a:solidFill>
                  <a:srgbClr val="000000"/>
                </a:solidFill>
                <a:latin typeface="Helvetica Light" charset="0"/>
                <a:ea typeface="Helvetica Light" charset="0"/>
                <a:cs typeface="Helvetica Light" charset="0"/>
                <a:sym typeface="Helvetica Light" charset="0"/>
              </a:defRPr>
            </a:lvl4pPr>
            <a:lvl5pPr marL="2057400" indent="-228600" algn="ctr">
              <a:defRPr sz="3600">
                <a:solidFill>
                  <a:srgbClr val="000000"/>
                </a:solidFill>
                <a:latin typeface="Helvetica Light" charset="0"/>
                <a:ea typeface="Helvetica Light" charset="0"/>
                <a:cs typeface="Helvetica Light" charset="0"/>
                <a:sym typeface="Helvetica Light" charset="0"/>
              </a:defRPr>
            </a:lvl5pPr>
            <a:lvl6pPr marL="25146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0" marR="0" lvl="0" indent="0" algn="just" defTabSz="584200" rtl="0" eaLnBrk="1" fontAlgn="base" latinLnBrk="0" hangingPunct="0">
              <a:lnSpc>
                <a:spcPct val="100000"/>
              </a:lnSpc>
              <a:spcBef>
                <a:spcPct val="0"/>
              </a:spcBef>
              <a:spcAft>
                <a:spcPct val="0"/>
              </a:spcAft>
              <a:buClrTx/>
              <a:buSzTx/>
              <a:buFontTx/>
              <a:buNone/>
              <a:tabLst/>
              <a:defRPr/>
            </a:pPr>
            <a:r>
              <a:rPr lang="es-ES" altLang="es-ES" sz="3200" dirty="0"/>
              <a:t>Resultados obtenidos en la aplicación web</a:t>
            </a:r>
            <a:endParaRPr kumimoji="0" lang="es-ES" altLang="es-ES" sz="3200" b="0" i="0" u="none" strike="noStrike" kern="1200" cap="none" spc="0" normalizeH="0" baseline="0" noProof="0" dirty="0">
              <a:ln>
                <a:noFill/>
              </a:ln>
              <a:solidFill>
                <a:srgbClr val="000000"/>
              </a:solidFill>
              <a:effectLst/>
              <a:uLnTx/>
              <a:uFillTx/>
              <a:latin typeface="Helvetica Light" charset="0"/>
              <a:sym typeface="Helvetica Light" charset="0"/>
            </a:endParaRPr>
          </a:p>
        </p:txBody>
      </p:sp>
    </p:spTree>
    <p:extLst>
      <p:ext uri="{BB962C8B-B14F-4D97-AF65-F5344CB8AC3E}">
        <p14:creationId xmlns:p14="http://schemas.microsoft.com/office/powerpoint/2010/main" val="3707994610"/>
      </p:ext>
    </p:extLst>
  </p:cSld>
  <p:clrMapOvr>
    <a:masterClrMapping/>
  </p:clrMapOvr>
  <p:transition spd="med">
    <p:push/>
  </p:transition>
</p:sld>
</file>

<file path=ppt/slides/slide42.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3"/>
          <a:srcRect/>
          <a:stretch>
            <a:fillRect/>
          </a:stretch>
        </a:blipFill>
        <a:effectLst/>
      </p:bgPr>
    </p:bg>
    <p:spTree>
      <p:nvGrpSpPr>
        <p:cNvPr id="1" name="">
          <a:extLst>
            <a:ext uri="{FF2B5EF4-FFF2-40B4-BE49-F238E27FC236}">
              <a16:creationId xmlns:a16="http://schemas.microsoft.com/office/drawing/2014/main" id="{CAFB24C0-9EB6-A69A-231C-DC2304EEBFFF}"/>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FBCB5EAA-6775-7EBB-31C6-88A15AA79EFA}"/>
              </a:ext>
            </a:extLst>
          </p:cNvPr>
          <p:cNvSpPr/>
          <p:nvPr/>
        </p:nvSpPr>
        <p:spPr bwMode="auto">
          <a:xfrm>
            <a:off x="11644325" y="9485312"/>
            <a:ext cx="1360475" cy="240853"/>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50800" tIns="50800" rIns="50800" bIns="50800" numCol="1" rtlCol="0" anchor="ctr" anchorCtr="0" compatLnSpc="1">
            <a:prstTxWarp prst="textNoShape">
              <a:avLst/>
            </a:prstTxWarp>
          </a:bodyPr>
          <a:lstStyle/>
          <a:p>
            <a:pPr marL="228600" marR="0" indent="0" algn="ctr" defTabSz="584200" rtl="0" eaLnBrk="1" fontAlgn="base" latinLnBrk="0" hangingPunct="0">
              <a:lnSpc>
                <a:spcPct val="100000"/>
              </a:lnSpc>
              <a:spcBef>
                <a:spcPct val="0"/>
              </a:spcBef>
              <a:spcAft>
                <a:spcPct val="0"/>
              </a:spcAft>
              <a:buClrTx/>
              <a:buSzTx/>
              <a:buFontTx/>
              <a:buNone/>
              <a:tabLst/>
            </a:pPr>
            <a:endParaRPr kumimoji="0" lang="es-ES" sz="3600" b="0" i="0" u="none" strike="noStrike" cap="none" normalizeH="0" baseline="0">
              <a:ln>
                <a:noFill/>
              </a:ln>
              <a:solidFill>
                <a:srgbClr val="000000"/>
              </a:solidFill>
              <a:effectLst/>
              <a:latin typeface="Helvetica Light" charset="0"/>
              <a:ea typeface="Helvetica Light" charset="0"/>
              <a:cs typeface="Helvetica Light" charset="0"/>
              <a:sym typeface="Helvetica Light" charset="0"/>
            </a:endParaRPr>
          </a:p>
        </p:txBody>
      </p:sp>
      <p:pic>
        <p:nvPicPr>
          <p:cNvPr id="16386" name="Picture 1">
            <a:extLst>
              <a:ext uri="{FF2B5EF4-FFF2-40B4-BE49-F238E27FC236}">
                <a16:creationId xmlns:a16="http://schemas.microsoft.com/office/drawing/2014/main" id="{7D7300DF-191A-D9DA-0C6A-CA43FB2E24FD}"/>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651875" y="8516938"/>
            <a:ext cx="1087438" cy="1108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6387" name="Picture 2">
            <a:extLst>
              <a:ext uri="{FF2B5EF4-FFF2-40B4-BE49-F238E27FC236}">
                <a16:creationId xmlns:a16="http://schemas.microsoft.com/office/drawing/2014/main" id="{66241F5B-F5D3-DB9E-8DFC-16CEC43A0CFC}"/>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218738" y="8516938"/>
            <a:ext cx="1016000" cy="1108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6388" name="Picture 3">
            <a:extLst>
              <a:ext uri="{FF2B5EF4-FFF2-40B4-BE49-F238E27FC236}">
                <a16:creationId xmlns:a16="http://schemas.microsoft.com/office/drawing/2014/main" id="{F1741EFE-7530-5237-956B-AD2AAA88FFA4}"/>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1714163" y="8562975"/>
            <a:ext cx="1016000" cy="1016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6389" name="AutoShape 4">
            <a:extLst>
              <a:ext uri="{FF2B5EF4-FFF2-40B4-BE49-F238E27FC236}">
                <a16:creationId xmlns:a16="http://schemas.microsoft.com/office/drawing/2014/main" id="{E3DC625F-8728-915C-1AD2-ACBD51059724}"/>
              </a:ext>
            </a:extLst>
          </p:cNvPr>
          <p:cNvSpPr>
            <a:spLocks/>
          </p:cNvSpPr>
          <p:nvPr/>
        </p:nvSpPr>
        <p:spPr bwMode="auto">
          <a:xfrm>
            <a:off x="6310313" y="9251950"/>
            <a:ext cx="369887" cy="381000"/>
          </a:xfrm>
          <a:custGeom>
            <a:avLst/>
            <a:gdLst>
              <a:gd name="T0" fmla="*/ 184944 w 21600"/>
              <a:gd name="T1" fmla="*/ 190500 h 21600"/>
              <a:gd name="T2" fmla="*/ 184944 w 21600"/>
              <a:gd name="T3" fmla="*/ 190500 h 21600"/>
              <a:gd name="T4" fmla="*/ 184944 w 21600"/>
              <a:gd name="T5" fmla="*/ 190500 h 21600"/>
              <a:gd name="T6" fmla="*/ 184944 w 21600"/>
              <a:gd name="T7" fmla="*/ 19050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lgn="ctr">
              <a:defRPr sz="3600">
                <a:solidFill>
                  <a:srgbClr val="000000"/>
                </a:solidFill>
                <a:latin typeface="Helvetica Light" charset="0"/>
                <a:ea typeface="Helvetica Light" charset="0"/>
                <a:cs typeface="Helvetica Light" charset="0"/>
                <a:sym typeface="Helvetica Light" charset="0"/>
              </a:defRPr>
            </a:lvl1pPr>
            <a:lvl2pPr marL="742950" indent="-285750" algn="ctr">
              <a:defRPr sz="3600">
                <a:solidFill>
                  <a:srgbClr val="000000"/>
                </a:solidFill>
                <a:latin typeface="Helvetica Light" charset="0"/>
                <a:ea typeface="Helvetica Light" charset="0"/>
                <a:cs typeface="Helvetica Light" charset="0"/>
                <a:sym typeface="Helvetica Light" charset="0"/>
              </a:defRPr>
            </a:lvl2pPr>
            <a:lvl3pPr marL="1143000" indent="-228600" algn="ctr">
              <a:defRPr sz="3600">
                <a:solidFill>
                  <a:srgbClr val="000000"/>
                </a:solidFill>
                <a:latin typeface="Helvetica Light" charset="0"/>
                <a:ea typeface="Helvetica Light" charset="0"/>
                <a:cs typeface="Helvetica Light" charset="0"/>
                <a:sym typeface="Helvetica Light" charset="0"/>
              </a:defRPr>
            </a:lvl3pPr>
            <a:lvl4pPr marL="1600200" indent="-228600" algn="ctr">
              <a:defRPr sz="3600">
                <a:solidFill>
                  <a:srgbClr val="000000"/>
                </a:solidFill>
                <a:latin typeface="Helvetica Light" charset="0"/>
                <a:ea typeface="Helvetica Light" charset="0"/>
                <a:cs typeface="Helvetica Light" charset="0"/>
                <a:sym typeface="Helvetica Light" charset="0"/>
              </a:defRPr>
            </a:lvl4pPr>
            <a:lvl5pPr marL="2057400" indent="-228600" algn="ctr">
              <a:defRPr sz="3600">
                <a:solidFill>
                  <a:srgbClr val="000000"/>
                </a:solidFill>
                <a:latin typeface="Helvetica Light" charset="0"/>
                <a:ea typeface="Helvetica Light" charset="0"/>
                <a:cs typeface="Helvetica Light" charset="0"/>
                <a:sym typeface="Helvetica Light" charset="0"/>
              </a:defRPr>
            </a:lvl5pPr>
            <a:lvl6pPr marL="25146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0" marR="0" lvl="0" indent="0" algn="ctr" defTabSz="584200" rtl="0" eaLnBrk="1" fontAlgn="base" latinLnBrk="0" hangingPunct="0">
              <a:lnSpc>
                <a:spcPct val="100000"/>
              </a:lnSpc>
              <a:spcBef>
                <a:spcPct val="0"/>
              </a:spcBef>
              <a:spcAft>
                <a:spcPct val="0"/>
              </a:spcAft>
              <a:buClrTx/>
              <a:buSzTx/>
              <a:buFontTx/>
              <a:buNone/>
              <a:tabLst/>
              <a:defRPr/>
            </a:pPr>
            <a:fld id="{B28A5818-34D0-475A-B4B5-2C978751BBE3}" type="slidenum">
              <a:rPr kumimoji="0" lang="es-ES" altLang="es-ES" sz="1800" b="0" i="0" u="none" strike="noStrike" kern="1200" cap="none" spc="0" normalizeH="0" baseline="0" noProof="0">
                <a:ln>
                  <a:noFill/>
                </a:ln>
                <a:solidFill>
                  <a:srgbClr val="000000"/>
                </a:solidFill>
                <a:effectLst/>
                <a:uLnTx/>
                <a:uFillTx/>
                <a:latin typeface="Helvetica Light" charset="0"/>
                <a:sym typeface="Helvetica Light" charset="0"/>
              </a:rPr>
              <a:pPr marL="0" marR="0" lvl="0" indent="0" algn="ctr" defTabSz="584200" rtl="0" eaLnBrk="1" fontAlgn="base" latinLnBrk="0" hangingPunct="0">
                <a:lnSpc>
                  <a:spcPct val="100000"/>
                </a:lnSpc>
                <a:spcBef>
                  <a:spcPct val="0"/>
                </a:spcBef>
                <a:spcAft>
                  <a:spcPct val="0"/>
                </a:spcAft>
                <a:buClrTx/>
                <a:buSzTx/>
                <a:buFontTx/>
                <a:buNone/>
                <a:tabLst/>
                <a:defRPr/>
              </a:pPr>
              <a:t>42</a:t>
            </a:fld>
            <a:endParaRPr kumimoji="0" lang="es-ES" altLang="es-ES" sz="3600" b="0" i="0" u="none" strike="noStrike" kern="1200" cap="none" spc="0" normalizeH="0" baseline="0" noProof="0">
              <a:ln>
                <a:noFill/>
              </a:ln>
              <a:solidFill>
                <a:srgbClr val="000000"/>
              </a:solidFill>
              <a:effectLst/>
              <a:uLnTx/>
              <a:uFillTx/>
              <a:latin typeface="Helvetica Light" charset="0"/>
              <a:sym typeface="Helvetica Light" charset="0"/>
            </a:endParaRPr>
          </a:p>
        </p:txBody>
      </p:sp>
      <p:sp>
        <p:nvSpPr>
          <p:cNvPr id="16390" name="AutoShape 5">
            <a:extLst>
              <a:ext uri="{FF2B5EF4-FFF2-40B4-BE49-F238E27FC236}">
                <a16:creationId xmlns:a16="http://schemas.microsoft.com/office/drawing/2014/main" id="{2A549986-4073-4305-69F0-28871EF03E71}"/>
              </a:ext>
            </a:extLst>
          </p:cNvPr>
          <p:cNvSpPr>
            <a:spLocks/>
          </p:cNvSpPr>
          <p:nvPr/>
        </p:nvSpPr>
        <p:spPr bwMode="auto">
          <a:xfrm>
            <a:off x="1389832" y="3004592"/>
            <a:ext cx="10657184" cy="2222500"/>
          </a:xfrm>
          <a:custGeom>
            <a:avLst/>
            <a:gdLst>
              <a:gd name="T0" fmla="*/ 5549900 w 21600"/>
              <a:gd name="T1" fmla="*/ 1111250 h 21600"/>
              <a:gd name="T2" fmla="*/ 5549900 w 21600"/>
              <a:gd name="T3" fmla="*/ 1111250 h 21600"/>
              <a:gd name="T4" fmla="*/ 5549900 w 21600"/>
              <a:gd name="T5" fmla="*/ 1111250 h 21600"/>
              <a:gd name="T6" fmla="*/ 5549900 w 21600"/>
              <a:gd name="T7" fmla="*/ 111125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lgn="ctr" defTabSz="560388">
              <a:defRPr sz="3600">
                <a:solidFill>
                  <a:srgbClr val="000000"/>
                </a:solidFill>
                <a:latin typeface="Helvetica Light" charset="0"/>
                <a:ea typeface="Helvetica Light" charset="0"/>
                <a:cs typeface="Helvetica Light" charset="0"/>
                <a:sym typeface="Helvetica Light" charset="0"/>
              </a:defRPr>
            </a:lvl1pPr>
            <a:lvl2pPr marL="742950" indent="-285750" algn="ctr" defTabSz="560388">
              <a:defRPr sz="3600">
                <a:solidFill>
                  <a:srgbClr val="000000"/>
                </a:solidFill>
                <a:latin typeface="Helvetica Light" charset="0"/>
                <a:ea typeface="Helvetica Light" charset="0"/>
                <a:cs typeface="Helvetica Light" charset="0"/>
                <a:sym typeface="Helvetica Light" charset="0"/>
              </a:defRPr>
            </a:lvl2pPr>
            <a:lvl3pPr marL="1143000" indent="-228600" algn="ctr" defTabSz="560388">
              <a:defRPr sz="3600">
                <a:solidFill>
                  <a:srgbClr val="000000"/>
                </a:solidFill>
                <a:latin typeface="Helvetica Light" charset="0"/>
                <a:ea typeface="Helvetica Light" charset="0"/>
                <a:cs typeface="Helvetica Light" charset="0"/>
                <a:sym typeface="Helvetica Light" charset="0"/>
              </a:defRPr>
            </a:lvl3pPr>
            <a:lvl4pPr marL="1600200" indent="-228600" algn="ctr" defTabSz="560388">
              <a:defRPr sz="3600">
                <a:solidFill>
                  <a:srgbClr val="000000"/>
                </a:solidFill>
                <a:latin typeface="Helvetica Light" charset="0"/>
                <a:ea typeface="Helvetica Light" charset="0"/>
                <a:cs typeface="Helvetica Light" charset="0"/>
                <a:sym typeface="Helvetica Light" charset="0"/>
              </a:defRPr>
            </a:lvl4pPr>
            <a:lvl5pPr marL="2057400" indent="-228600" algn="ctr" defTabSz="560388">
              <a:defRPr sz="3600">
                <a:solidFill>
                  <a:srgbClr val="000000"/>
                </a:solidFill>
                <a:latin typeface="Helvetica Light" charset="0"/>
                <a:ea typeface="Helvetica Light" charset="0"/>
                <a:cs typeface="Helvetica Light" charset="0"/>
                <a:sym typeface="Helvetica Light" charset="0"/>
              </a:defRPr>
            </a:lvl5pPr>
            <a:lvl6pPr marL="2514600" indent="-228600" algn="ctr" defTabSz="56038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56038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56038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56038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457200" marR="0" lvl="0" indent="-457200" algn="just" defTabSz="560388" rtl="0" eaLnBrk="1" fontAlgn="base" latinLnBrk="0" hangingPunct="0">
              <a:lnSpc>
                <a:spcPct val="100000"/>
              </a:lnSpc>
              <a:spcBef>
                <a:spcPts val="4000"/>
              </a:spcBef>
              <a:spcAft>
                <a:spcPct val="0"/>
              </a:spcAft>
              <a:buClrTx/>
              <a:buSzTx/>
              <a:buFont typeface="Arial" panose="020B0604020202020204" pitchFamily="34" charset="0"/>
              <a:buChar char="•"/>
              <a:tabLst/>
              <a:defRPr/>
            </a:pPr>
            <a:r>
              <a:rPr lang="es-ES" altLang="es-ES" sz="2600" dirty="0"/>
              <a:t>Se utilizo contenedores exitosamente para poder brindar portabilidad e independencia al sistema.</a:t>
            </a:r>
          </a:p>
          <a:p>
            <a:pPr marL="457200" marR="0" lvl="0" indent="-457200" algn="just" defTabSz="560388" rtl="0" eaLnBrk="1" fontAlgn="base" latinLnBrk="0" hangingPunct="0">
              <a:lnSpc>
                <a:spcPct val="100000"/>
              </a:lnSpc>
              <a:spcBef>
                <a:spcPts val="4000"/>
              </a:spcBef>
              <a:spcAft>
                <a:spcPct val="0"/>
              </a:spcAft>
              <a:buClrTx/>
              <a:buSzTx/>
              <a:buFont typeface="Arial" panose="020B0604020202020204" pitchFamily="34" charset="0"/>
              <a:buChar char="•"/>
              <a:tabLst/>
              <a:defRPr/>
            </a:pPr>
            <a:r>
              <a:rPr lang="es-ES" altLang="es-ES" sz="2600" dirty="0"/>
              <a:t>Se creó un </a:t>
            </a:r>
            <a:r>
              <a:rPr lang="es-ES" altLang="es-ES" sz="2600" dirty="0" err="1"/>
              <a:t>dashboard</a:t>
            </a:r>
            <a:r>
              <a:rPr lang="es-ES" altLang="es-ES" sz="2600" dirty="0"/>
              <a:t> donde se podía visualizar el estatus de los 18 sensores y actuadores en los dispositivos, un panel de control para los actuadores así como también y 12 flujos de automatización basados en comportamiento de los dispositivos y sus datos.</a:t>
            </a:r>
          </a:p>
          <a:p>
            <a:pPr marL="457200" marR="0" lvl="0" indent="-457200" algn="just" defTabSz="560388" rtl="0" eaLnBrk="1" fontAlgn="base" latinLnBrk="0" hangingPunct="0">
              <a:lnSpc>
                <a:spcPct val="100000"/>
              </a:lnSpc>
              <a:spcBef>
                <a:spcPts val="4000"/>
              </a:spcBef>
              <a:spcAft>
                <a:spcPct val="0"/>
              </a:spcAft>
              <a:buClrTx/>
              <a:buSzTx/>
              <a:buFont typeface="Arial" panose="020B0604020202020204" pitchFamily="34" charset="0"/>
              <a:buChar char="•"/>
              <a:tabLst/>
              <a:defRPr/>
            </a:pPr>
            <a:r>
              <a:rPr lang="es-ES" altLang="es-ES" sz="2600" dirty="0"/>
              <a:t>Se gestionaron 2 usuarios para la gestión de la aplicación para validar los roles y privilegios sobre los datos e información dentro del sistema.</a:t>
            </a:r>
          </a:p>
          <a:p>
            <a:pPr marL="457200" marR="0" lvl="0" indent="-457200" algn="just" defTabSz="560388" rtl="0" eaLnBrk="1" fontAlgn="base" latinLnBrk="0" hangingPunct="0">
              <a:lnSpc>
                <a:spcPct val="100000"/>
              </a:lnSpc>
              <a:spcBef>
                <a:spcPts val="4000"/>
              </a:spcBef>
              <a:spcAft>
                <a:spcPct val="0"/>
              </a:spcAft>
              <a:buClrTx/>
              <a:buSzTx/>
              <a:buFont typeface="Arial" panose="020B0604020202020204" pitchFamily="34" charset="0"/>
              <a:buChar char="•"/>
              <a:tabLst/>
              <a:defRPr/>
            </a:pPr>
            <a:endParaRPr lang="es-ES" altLang="es-ES" sz="2600" dirty="0"/>
          </a:p>
          <a:p>
            <a:pPr marR="0" lvl="0" algn="just" defTabSz="560388" rtl="0" eaLnBrk="1" fontAlgn="base" latinLnBrk="0" hangingPunct="0">
              <a:lnSpc>
                <a:spcPct val="100000"/>
              </a:lnSpc>
              <a:spcBef>
                <a:spcPts val="4000"/>
              </a:spcBef>
              <a:spcAft>
                <a:spcPct val="0"/>
              </a:spcAft>
              <a:buClrTx/>
              <a:buSzTx/>
              <a:tabLst/>
              <a:defRPr/>
            </a:pPr>
            <a:endParaRPr lang="es-ES" altLang="es-ES" sz="2600" dirty="0"/>
          </a:p>
          <a:p>
            <a:pPr marR="0" lvl="0" algn="just" defTabSz="560388" rtl="0" eaLnBrk="1" fontAlgn="base" latinLnBrk="0" hangingPunct="0">
              <a:lnSpc>
                <a:spcPct val="100000"/>
              </a:lnSpc>
              <a:spcBef>
                <a:spcPts val="4000"/>
              </a:spcBef>
              <a:spcAft>
                <a:spcPct val="0"/>
              </a:spcAft>
              <a:buClrTx/>
              <a:buSzTx/>
              <a:tabLst/>
              <a:defRPr/>
            </a:pPr>
            <a:endParaRPr kumimoji="0" lang="es-ES" altLang="es-ES" sz="2600" b="0" i="0" u="none" strike="noStrike" kern="1200" cap="none" spc="0" normalizeH="0" baseline="0" noProof="0" dirty="0">
              <a:ln>
                <a:noFill/>
              </a:ln>
              <a:solidFill>
                <a:srgbClr val="000000"/>
              </a:solidFill>
              <a:effectLst/>
              <a:uLnTx/>
              <a:uFillTx/>
              <a:latin typeface="Helvetica Light" charset="0"/>
              <a:sym typeface="Helvetica Light" charset="0"/>
            </a:endParaRPr>
          </a:p>
        </p:txBody>
      </p:sp>
      <p:sp>
        <p:nvSpPr>
          <p:cNvPr id="16391" name="AutoShape 6">
            <a:extLst>
              <a:ext uri="{FF2B5EF4-FFF2-40B4-BE49-F238E27FC236}">
                <a16:creationId xmlns:a16="http://schemas.microsoft.com/office/drawing/2014/main" id="{5FD8399B-B2C7-F9FA-0BF0-EFA983FD6B71}"/>
              </a:ext>
            </a:extLst>
          </p:cNvPr>
          <p:cNvSpPr>
            <a:spLocks/>
          </p:cNvSpPr>
          <p:nvPr/>
        </p:nvSpPr>
        <p:spPr bwMode="auto">
          <a:xfrm>
            <a:off x="1323975" y="534988"/>
            <a:ext cx="10874375" cy="893762"/>
          </a:xfrm>
          <a:custGeom>
            <a:avLst/>
            <a:gdLst>
              <a:gd name="T0" fmla="*/ 5437188 w 21600"/>
              <a:gd name="T1" fmla="*/ 446881 h 21600"/>
              <a:gd name="T2" fmla="*/ 5437188 w 21600"/>
              <a:gd name="T3" fmla="*/ 446881 h 21600"/>
              <a:gd name="T4" fmla="*/ 5437188 w 21600"/>
              <a:gd name="T5" fmla="*/ 446881 h 21600"/>
              <a:gd name="T6" fmla="*/ 5437188 w 21600"/>
              <a:gd name="T7" fmla="*/ 446881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algn="ctr" defTabSz="379413">
              <a:defRPr sz="3600">
                <a:solidFill>
                  <a:srgbClr val="000000"/>
                </a:solidFill>
                <a:latin typeface="Helvetica Light" charset="0"/>
                <a:ea typeface="Helvetica Light" charset="0"/>
                <a:cs typeface="Helvetica Light" charset="0"/>
                <a:sym typeface="Helvetica Light" charset="0"/>
              </a:defRPr>
            </a:lvl1pPr>
            <a:lvl2pPr marL="742950" indent="-285750" algn="ctr" defTabSz="379413">
              <a:defRPr sz="3600">
                <a:solidFill>
                  <a:srgbClr val="000000"/>
                </a:solidFill>
                <a:latin typeface="Helvetica Light" charset="0"/>
                <a:ea typeface="Helvetica Light" charset="0"/>
                <a:cs typeface="Helvetica Light" charset="0"/>
                <a:sym typeface="Helvetica Light" charset="0"/>
              </a:defRPr>
            </a:lvl2pPr>
            <a:lvl3pPr marL="1143000" indent="-228600" algn="ctr" defTabSz="379413">
              <a:defRPr sz="3600">
                <a:solidFill>
                  <a:srgbClr val="000000"/>
                </a:solidFill>
                <a:latin typeface="Helvetica Light" charset="0"/>
                <a:ea typeface="Helvetica Light" charset="0"/>
                <a:cs typeface="Helvetica Light" charset="0"/>
                <a:sym typeface="Helvetica Light" charset="0"/>
              </a:defRPr>
            </a:lvl3pPr>
            <a:lvl4pPr marL="1600200" indent="-228600" algn="ctr" defTabSz="379413">
              <a:defRPr sz="3600">
                <a:solidFill>
                  <a:srgbClr val="000000"/>
                </a:solidFill>
                <a:latin typeface="Helvetica Light" charset="0"/>
                <a:ea typeface="Helvetica Light" charset="0"/>
                <a:cs typeface="Helvetica Light" charset="0"/>
                <a:sym typeface="Helvetica Light" charset="0"/>
              </a:defRPr>
            </a:lvl4pPr>
            <a:lvl5pPr marL="2057400" indent="-228600" algn="ctr" defTabSz="379413">
              <a:defRPr sz="3600">
                <a:solidFill>
                  <a:srgbClr val="000000"/>
                </a:solidFill>
                <a:latin typeface="Helvetica Light" charset="0"/>
                <a:ea typeface="Helvetica Light" charset="0"/>
                <a:cs typeface="Helvetica Light" charset="0"/>
                <a:sym typeface="Helvetica Light" charset="0"/>
              </a:defRPr>
            </a:lvl5pPr>
            <a:lvl6pPr marL="25146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0" marR="0" lvl="0" indent="0" algn="l" defTabSz="379413" rtl="0" eaLnBrk="1" fontAlgn="base" latinLnBrk="0" hangingPunct="0">
              <a:lnSpc>
                <a:spcPct val="100000"/>
              </a:lnSpc>
              <a:spcBef>
                <a:spcPct val="0"/>
              </a:spcBef>
              <a:spcAft>
                <a:spcPct val="0"/>
              </a:spcAft>
              <a:buClrTx/>
              <a:buSzTx/>
              <a:buFontTx/>
              <a:buNone/>
              <a:tabLst/>
              <a:defRPr/>
            </a:pPr>
            <a:r>
              <a:rPr kumimoji="0" lang="es-ES" altLang="es-ES" sz="5200" b="1" i="0" u="none" strike="noStrike" kern="1200" cap="none" spc="0" normalizeH="0" baseline="0" noProof="0" dirty="0">
                <a:ln>
                  <a:noFill/>
                </a:ln>
                <a:solidFill>
                  <a:srgbClr val="000000"/>
                </a:solidFill>
                <a:effectLst/>
                <a:uLnTx/>
                <a:uFillTx/>
                <a:latin typeface="Helvetica Light" charset="0"/>
                <a:sym typeface="Helvetica Light" charset="0"/>
              </a:rPr>
              <a:t>Resultados</a:t>
            </a:r>
          </a:p>
        </p:txBody>
      </p:sp>
      <p:sp>
        <p:nvSpPr>
          <p:cNvPr id="16392" name="AutoShape 7">
            <a:extLst>
              <a:ext uri="{FF2B5EF4-FFF2-40B4-BE49-F238E27FC236}">
                <a16:creationId xmlns:a16="http://schemas.microsoft.com/office/drawing/2014/main" id="{D9FF034A-27E3-1291-2D03-2112418DEE52}"/>
              </a:ext>
            </a:extLst>
          </p:cNvPr>
          <p:cNvSpPr>
            <a:spLocks/>
          </p:cNvSpPr>
          <p:nvPr/>
        </p:nvSpPr>
        <p:spPr bwMode="auto">
          <a:xfrm>
            <a:off x="1323975" y="1457325"/>
            <a:ext cx="11061700" cy="647700"/>
          </a:xfrm>
          <a:custGeom>
            <a:avLst/>
            <a:gdLst>
              <a:gd name="T0" fmla="*/ 5530850 w 21600"/>
              <a:gd name="T1" fmla="*/ 323850 h 21600"/>
              <a:gd name="T2" fmla="*/ 5530850 w 21600"/>
              <a:gd name="T3" fmla="*/ 323850 h 21600"/>
              <a:gd name="T4" fmla="*/ 5530850 w 21600"/>
              <a:gd name="T5" fmla="*/ 323850 h 21600"/>
              <a:gd name="T6" fmla="*/ 5530850 w 21600"/>
              <a:gd name="T7" fmla="*/ 32385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lvl1pPr algn="ctr">
              <a:defRPr sz="3600">
                <a:solidFill>
                  <a:srgbClr val="000000"/>
                </a:solidFill>
                <a:latin typeface="Helvetica Light" charset="0"/>
                <a:ea typeface="Helvetica Light" charset="0"/>
                <a:cs typeface="Helvetica Light" charset="0"/>
                <a:sym typeface="Helvetica Light" charset="0"/>
              </a:defRPr>
            </a:lvl1pPr>
            <a:lvl2pPr marL="742950" indent="-285750" algn="ctr">
              <a:defRPr sz="3600">
                <a:solidFill>
                  <a:srgbClr val="000000"/>
                </a:solidFill>
                <a:latin typeface="Helvetica Light" charset="0"/>
                <a:ea typeface="Helvetica Light" charset="0"/>
                <a:cs typeface="Helvetica Light" charset="0"/>
                <a:sym typeface="Helvetica Light" charset="0"/>
              </a:defRPr>
            </a:lvl2pPr>
            <a:lvl3pPr marL="1143000" indent="-228600" algn="ctr">
              <a:defRPr sz="3600">
                <a:solidFill>
                  <a:srgbClr val="000000"/>
                </a:solidFill>
                <a:latin typeface="Helvetica Light" charset="0"/>
                <a:ea typeface="Helvetica Light" charset="0"/>
                <a:cs typeface="Helvetica Light" charset="0"/>
                <a:sym typeface="Helvetica Light" charset="0"/>
              </a:defRPr>
            </a:lvl3pPr>
            <a:lvl4pPr marL="1600200" indent="-228600" algn="ctr">
              <a:defRPr sz="3600">
                <a:solidFill>
                  <a:srgbClr val="000000"/>
                </a:solidFill>
                <a:latin typeface="Helvetica Light" charset="0"/>
                <a:ea typeface="Helvetica Light" charset="0"/>
                <a:cs typeface="Helvetica Light" charset="0"/>
                <a:sym typeface="Helvetica Light" charset="0"/>
              </a:defRPr>
            </a:lvl4pPr>
            <a:lvl5pPr marL="2057400" indent="-228600" algn="ctr">
              <a:defRPr sz="3600">
                <a:solidFill>
                  <a:srgbClr val="000000"/>
                </a:solidFill>
                <a:latin typeface="Helvetica Light" charset="0"/>
                <a:ea typeface="Helvetica Light" charset="0"/>
                <a:cs typeface="Helvetica Light" charset="0"/>
                <a:sym typeface="Helvetica Light" charset="0"/>
              </a:defRPr>
            </a:lvl5pPr>
            <a:lvl6pPr marL="25146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0" marR="0" lvl="0" indent="0" algn="just" defTabSz="584200" rtl="0" eaLnBrk="1" fontAlgn="base" latinLnBrk="0" hangingPunct="0">
              <a:lnSpc>
                <a:spcPct val="100000"/>
              </a:lnSpc>
              <a:spcBef>
                <a:spcPct val="0"/>
              </a:spcBef>
              <a:spcAft>
                <a:spcPct val="0"/>
              </a:spcAft>
              <a:buClrTx/>
              <a:buSzTx/>
              <a:buFontTx/>
              <a:buNone/>
              <a:tabLst/>
              <a:defRPr/>
            </a:pPr>
            <a:r>
              <a:rPr lang="es-ES" altLang="es-ES" sz="3200" dirty="0"/>
              <a:t>Resultados obtenidos en la aplicación web</a:t>
            </a:r>
            <a:endParaRPr kumimoji="0" lang="es-ES" altLang="es-ES" sz="3200" b="0" i="0" u="none" strike="noStrike" kern="1200" cap="none" spc="0" normalizeH="0" baseline="0" noProof="0" dirty="0">
              <a:ln>
                <a:noFill/>
              </a:ln>
              <a:solidFill>
                <a:srgbClr val="000000"/>
              </a:solidFill>
              <a:effectLst/>
              <a:uLnTx/>
              <a:uFillTx/>
              <a:latin typeface="Helvetica Light" charset="0"/>
              <a:sym typeface="Helvetica Light" charset="0"/>
            </a:endParaRPr>
          </a:p>
        </p:txBody>
      </p:sp>
    </p:spTree>
    <p:extLst>
      <p:ext uri="{BB962C8B-B14F-4D97-AF65-F5344CB8AC3E}">
        <p14:creationId xmlns:p14="http://schemas.microsoft.com/office/powerpoint/2010/main" val="2833458651"/>
      </p:ext>
    </p:extLst>
  </p:cSld>
  <p:clrMapOvr>
    <a:masterClrMapping/>
  </p:clrMapOvr>
  <p:transition spd="med">
    <p:push/>
  </p:transition>
</p:sld>
</file>

<file path=ppt/slides/slide43.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82F7587-727C-03BD-4C25-F76B7C617C72}"/>
              </a:ext>
            </a:extLst>
          </p:cNvPr>
          <p:cNvSpPr/>
          <p:nvPr/>
        </p:nvSpPr>
        <p:spPr bwMode="auto">
          <a:xfrm>
            <a:off x="11644325" y="9485312"/>
            <a:ext cx="1360475" cy="240853"/>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50800" tIns="50800" rIns="50800" bIns="50800" numCol="1" rtlCol="0" anchor="ctr" anchorCtr="0" compatLnSpc="1">
            <a:prstTxWarp prst="textNoShape">
              <a:avLst/>
            </a:prstTxWarp>
          </a:bodyPr>
          <a:lstStyle/>
          <a:p>
            <a:pPr marL="228600" marR="0" indent="0" algn="ctr" defTabSz="584200" rtl="0" eaLnBrk="1" fontAlgn="base" latinLnBrk="0" hangingPunct="0">
              <a:lnSpc>
                <a:spcPct val="100000"/>
              </a:lnSpc>
              <a:spcBef>
                <a:spcPct val="0"/>
              </a:spcBef>
              <a:spcAft>
                <a:spcPct val="0"/>
              </a:spcAft>
              <a:buClrTx/>
              <a:buSzTx/>
              <a:buFontTx/>
              <a:buNone/>
              <a:tabLst/>
            </a:pPr>
            <a:endParaRPr kumimoji="0" lang="es-ES" sz="3600" b="0" i="0" u="none" strike="noStrike" cap="none" normalizeH="0" baseline="0">
              <a:ln>
                <a:noFill/>
              </a:ln>
              <a:solidFill>
                <a:srgbClr val="000000"/>
              </a:solidFill>
              <a:effectLst/>
              <a:latin typeface="Helvetica Light" charset="0"/>
              <a:ea typeface="Helvetica Light" charset="0"/>
              <a:cs typeface="Helvetica Light" charset="0"/>
              <a:sym typeface="Helvetica Light" charset="0"/>
            </a:endParaRPr>
          </a:p>
        </p:txBody>
      </p:sp>
      <p:sp>
        <p:nvSpPr>
          <p:cNvPr id="7170" name="AutoShape 1">
            <a:extLst>
              <a:ext uri="{FF2B5EF4-FFF2-40B4-BE49-F238E27FC236}">
                <a16:creationId xmlns:a16="http://schemas.microsoft.com/office/drawing/2014/main" id="{3AA2C755-91FC-D8AB-F6D8-A2AE371159C1}"/>
              </a:ext>
            </a:extLst>
          </p:cNvPr>
          <p:cNvSpPr>
            <a:spLocks/>
          </p:cNvSpPr>
          <p:nvPr/>
        </p:nvSpPr>
        <p:spPr bwMode="auto">
          <a:xfrm>
            <a:off x="6366097" y="9269287"/>
            <a:ext cx="352327" cy="355725"/>
          </a:xfrm>
          <a:custGeom>
            <a:avLst/>
            <a:gdLst>
              <a:gd name="T0" fmla="*/ 121444 w 21600"/>
              <a:gd name="T1" fmla="*/ 190500 h 21600"/>
              <a:gd name="T2" fmla="*/ 121444 w 21600"/>
              <a:gd name="T3" fmla="*/ 190500 h 21600"/>
              <a:gd name="T4" fmla="*/ 121444 w 21600"/>
              <a:gd name="T5" fmla="*/ 190500 h 21600"/>
              <a:gd name="T6" fmla="*/ 121444 w 21600"/>
              <a:gd name="T7" fmla="*/ 19050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lgn="ctr">
              <a:defRPr sz="3600">
                <a:solidFill>
                  <a:srgbClr val="000000"/>
                </a:solidFill>
                <a:latin typeface="Helvetica Light" charset="0"/>
                <a:ea typeface="Helvetica Light" charset="0"/>
                <a:cs typeface="Helvetica Light" charset="0"/>
                <a:sym typeface="Helvetica Light" charset="0"/>
              </a:defRPr>
            </a:lvl1pPr>
            <a:lvl2pPr marL="742950" indent="-285750" algn="ctr">
              <a:defRPr sz="3600">
                <a:solidFill>
                  <a:srgbClr val="000000"/>
                </a:solidFill>
                <a:latin typeface="Helvetica Light" charset="0"/>
                <a:ea typeface="Helvetica Light" charset="0"/>
                <a:cs typeface="Helvetica Light" charset="0"/>
                <a:sym typeface="Helvetica Light" charset="0"/>
              </a:defRPr>
            </a:lvl2pPr>
            <a:lvl3pPr marL="1143000" indent="-228600" algn="ctr">
              <a:defRPr sz="3600">
                <a:solidFill>
                  <a:srgbClr val="000000"/>
                </a:solidFill>
                <a:latin typeface="Helvetica Light" charset="0"/>
                <a:ea typeface="Helvetica Light" charset="0"/>
                <a:cs typeface="Helvetica Light" charset="0"/>
                <a:sym typeface="Helvetica Light" charset="0"/>
              </a:defRPr>
            </a:lvl3pPr>
            <a:lvl4pPr marL="1600200" indent="-228600" algn="ctr">
              <a:defRPr sz="3600">
                <a:solidFill>
                  <a:srgbClr val="000000"/>
                </a:solidFill>
                <a:latin typeface="Helvetica Light" charset="0"/>
                <a:ea typeface="Helvetica Light" charset="0"/>
                <a:cs typeface="Helvetica Light" charset="0"/>
                <a:sym typeface="Helvetica Light" charset="0"/>
              </a:defRPr>
            </a:lvl4pPr>
            <a:lvl5pPr marL="2057400" indent="-228600" algn="ctr">
              <a:defRPr sz="3600">
                <a:solidFill>
                  <a:srgbClr val="000000"/>
                </a:solidFill>
                <a:latin typeface="Helvetica Light" charset="0"/>
                <a:ea typeface="Helvetica Light" charset="0"/>
                <a:cs typeface="Helvetica Light" charset="0"/>
                <a:sym typeface="Helvetica Light" charset="0"/>
              </a:defRPr>
            </a:lvl5pPr>
            <a:lvl6pPr marL="25146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0" marR="0" lvl="0" indent="0" algn="ctr" defTabSz="584200" rtl="0" eaLnBrk="1" fontAlgn="base" latinLnBrk="0" hangingPunct="0">
              <a:lnSpc>
                <a:spcPct val="100000"/>
              </a:lnSpc>
              <a:spcBef>
                <a:spcPct val="0"/>
              </a:spcBef>
              <a:spcAft>
                <a:spcPct val="0"/>
              </a:spcAft>
              <a:buClrTx/>
              <a:buSzTx/>
              <a:buFontTx/>
              <a:buNone/>
              <a:tabLst/>
              <a:defRPr/>
            </a:pPr>
            <a:fld id="{0ED7FD56-378F-4E30-B59B-0CB3F21245E7}" type="slidenum">
              <a:rPr kumimoji="0" lang="es-ES" altLang="es-ES" sz="1800" b="0" i="0" u="none" strike="noStrike" kern="1200" cap="none" spc="0" normalizeH="0" baseline="0" noProof="0" smtClean="0">
                <a:ln>
                  <a:noFill/>
                </a:ln>
                <a:solidFill>
                  <a:srgbClr val="000000"/>
                </a:solidFill>
                <a:effectLst/>
                <a:uLnTx/>
                <a:uFillTx/>
                <a:latin typeface="Helvetica Light" charset="0"/>
                <a:sym typeface="Helvetica Light" charset="0"/>
              </a:rPr>
              <a:pPr marL="0" marR="0" lvl="0" indent="0" algn="ctr" defTabSz="584200" rtl="0" eaLnBrk="1" fontAlgn="base" latinLnBrk="0" hangingPunct="0">
                <a:lnSpc>
                  <a:spcPct val="100000"/>
                </a:lnSpc>
                <a:spcBef>
                  <a:spcPct val="0"/>
                </a:spcBef>
                <a:spcAft>
                  <a:spcPct val="0"/>
                </a:spcAft>
                <a:buClrTx/>
                <a:buSzTx/>
                <a:buFontTx/>
                <a:buNone/>
                <a:tabLst/>
                <a:defRPr/>
              </a:pPr>
              <a:t>43</a:t>
            </a:fld>
            <a:endParaRPr kumimoji="0" lang="es-ES" altLang="es-ES" sz="3600" b="0" i="0" u="none" strike="noStrike" kern="1200" cap="none" spc="0" normalizeH="0" baseline="0" noProof="0" dirty="0">
              <a:ln>
                <a:noFill/>
              </a:ln>
              <a:solidFill>
                <a:srgbClr val="000000"/>
              </a:solidFill>
              <a:effectLst/>
              <a:uLnTx/>
              <a:uFillTx/>
              <a:latin typeface="Helvetica Light" charset="0"/>
              <a:sym typeface="Helvetica Light" charset="0"/>
            </a:endParaRPr>
          </a:p>
        </p:txBody>
      </p:sp>
      <p:pic>
        <p:nvPicPr>
          <p:cNvPr id="7172" name="Picture 3">
            <a:extLst>
              <a:ext uri="{FF2B5EF4-FFF2-40B4-BE49-F238E27FC236}">
                <a16:creationId xmlns:a16="http://schemas.microsoft.com/office/drawing/2014/main" id="{94DE381D-0C9C-37FA-4413-F39F8DD9B0A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651875" y="8516938"/>
            <a:ext cx="1087438" cy="1108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173" name="Picture 4">
            <a:extLst>
              <a:ext uri="{FF2B5EF4-FFF2-40B4-BE49-F238E27FC236}">
                <a16:creationId xmlns:a16="http://schemas.microsoft.com/office/drawing/2014/main" id="{152C6614-1AF2-B9B0-44AD-54BE8D037BA2}"/>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218738" y="8516938"/>
            <a:ext cx="1016000" cy="1108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174" name="Picture 5">
            <a:extLst>
              <a:ext uri="{FF2B5EF4-FFF2-40B4-BE49-F238E27FC236}">
                <a16:creationId xmlns:a16="http://schemas.microsoft.com/office/drawing/2014/main" id="{35347457-0E65-1156-13AC-1BD29651D424}"/>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1714163" y="8562975"/>
            <a:ext cx="1016000" cy="1016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5" name="AutoShape 2">
            <a:extLst>
              <a:ext uri="{FF2B5EF4-FFF2-40B4-BE49-F238E27FC236}">
                <a16:creationId xmlns:a16="http://schemas.microsoft.com/office/drawing/2014/main" id="{566829B3-5A38-C651-D793-2204E06680FF}"/>
              </a:ext>
            </a:extLst>
          </p:cNvPr>
          <p:cNvSpPr>
            <a:spLocks/>
          </p:cNvSpPr>
          <p:nvPr/>
        </p:nvSpPr>
        <p:spPr bwMode="auto">
          <a:xfrm>
            <a:off x="1065212" y="4430712"/>
            <a:ext cx="10874375" cy="892175"/>
          </a:xfrm>
          <a:custGeom>
            <a:avLst/>
            <a:gdLst>
              <a:gd name="T0" fmla="*/ 5437188 w 21600"/>
              <a:gd name="T1" fmla="*/ 446087 h 21600"/>
              <a:gd name="T2" fmla="*/ 5437188 w 21600"/>
              <a:gd name="T3" fmla="*/ 446087 h 21600"/>
              <a:gd name="T4" fmla="*/ 5437188 w 21600"/>
              <a:gd name="T5" fmla="*/ 446087 h 21600"/>
              <a:gd name="T6" fmla="*/ 5437188 w 21600"/>
              <a:gd name="T7" fmla="*/ 446087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algn="ctr" defTabSz="379413">
              <a:defRPr sz="3600">
                <a:solidFill>
                  <a:srgbClr val="000000"/>
                </a:solidFill>
                <a:latin typeface="Helvetica Light" charset="0"/>
                <a:ea typeface="Helvetica Light" charset="0"/>
                <a:cs typeface="Helvetica Light" charset="0"/>
                <a:sym typeface="Helvetica Light" charset="0"/>
              </a:defRPr>
            </a:lvl1pPr>
            <a:lvl2pPr marL="742950" indent="-285750" algn="ctr" defTabSz="379413">
              <a:defRPr sz="3600">
                <a:solidFill>
                  <a:srgbClr val="000000"/>
                </a:solidFill>
                <a:latin typeface="Helvetica Light" charset="0"/>
                <a:ea typeface="Helvetica Light" charset="0"/>
                <a:cs typeface="Helvetica Light" charset="0"/>
                <a:sym typeface="Helvetica Light" charset="0"/>
              </a:defRPr>
            </a:lvl2pPr>
            <a:lvl3pPr marL="1143000" indent="-228600" algn="ctr" defTabSz="379413">
              <a:defRPr sz="3600">
                <a:solidFill>
                  <a:srgbClr val="000000"/>
                </a:solidFill>
                <a:latin typeface="Helvetica Light" charset="0"/>
                <a:ea typeface="Helvetica Light" charset="0"/>
                <a:cs typeface="Helvetica Light" charset="0"/>
                <a:sym typeface="Helvetica Light" charset="0"/>
              </a:defRPr>
            </a:lvl3pPr>
            <a:lvl4pPr marL="1600200" indent="-228600" algn="ctr" defTabSz="379413">
              <a:defRPr sz="3600">
                <a:solidFill>
                  <a:srgbClr val="000000"/>
                </a:solidFill>
                <a:latin typeface="Helvetica Light" charset="0"/>
                <a:ea typeface="Helvetica Light" charset="0"/>
                <a:cs typeface="Helvetica Light" charset="0"/>
                <a:sym typeface="Helvetica Light" charset="0"/>
              </a:defRPr>
            </a:lvl4pPr>
            <a:lvl5pPr marL="2057400" indent="-228600" algn="ctr" defTabSz="379413">
              <a:defRPr sz="3600">
                <a:solidFill>
                  <a:srgbClr val="000000"/>
                </a:solidFill>
                <a:latin typeface="Helvetica Light" charset="0"/>
                <a:ea typeface="Helvetica Light" charset="0"/>
                <a:cs typeface="Helvetica Light" charset="0"/>
                <a:sym typeface="Helvetica Light" charset="0"/>
              </a:defRPr>
            </a:lvl5pPr>
            <a:lvl6pPr marL="25146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0" marR="0" lvl="0" indent="0" algn="ctr" defTabSz="379413" rtl="0" eaLnBrk="1" fontAlgn="base" latinLnBrk="0" hangingPunct="0">
              <a:lnSpc>
                <a:spcPct val="100000"/>
              </a:lnSpc>
              <a:spcBef>
                <a:spcPct val="0"/>
              </a:spcBef>
              <a:spcAft>
                <a:spcPct val="0"/>
              </a:spcAft>
              <a:buClrTx/>
              <a:buSzTx/>
              <a:buFontTx/>
              <a:buNone/>
              <a:tabLst/>
              <a:defRPr/>
            </a:pPr>
            <a:r>
              <a:rPr kumimoji="0" lang="es-ES" altLang="es-ES" sz="7600" b="1" i="0" u="none" strike="noStrike" kern="1200" cap="none" spc="0" normalizeH="0" baseline="0" noProof="0" dirty="0">
                <a:ln>
                  <a:noFill/>
                </a:ln>
                <a:solidFill>
                  <a:srgbClr val="000000"/>
                </a:solidFill>
                <a:effectLst/>
                <a:uLnTx/>
                <a:uFillTx/>
                <a:latin typeface="Helvetica Light" charset="0"/>
                <a:sym typeface="Helvetica Light" charset="0"/>
              </a:rPr>
              <a:t>Conclusiones</a:t>
            </a:r>
            <a:endParaRPr kumimoji="0" lang="es-ES" altLang="es-ES" sz="7600" b="0" i="0" u="none" strike="noStrike" kern="1200" cap="none" spc="0" normalizeH="0" baseline="0" noProof="0" dirty="0">
              <a:ln>
                <a:noFill/>
              </a:ln>
              <a:solidFill>
                <a:srgbClr val="000000"/>
              </a:solidFill>
              <a:effectLst/>
              <a:uLnTx/>
              <a:uFillTx/>
              <a:latin typeface="Helvetica Light" charset="0"/>
              <a:sym typeface="Helvetica Light" charset="0"/>
            </a:endParaRPr>
          </a:p>
        </p:txBody>
      </p:sp>
    </p:spTree>
    <p:extLst>
      <p:ext uri="{BB962C8B-B14F-4D97-AF65-F5344CB8AC3E}">
        <p14:creationId xmlns:p14="http://schemas.microsoft.com/office/powerpoint/2010/main" val="434110357"/>
      </p:ext>
    </p:extLst>
  </p:cSld>
  <p:clrMapOvr>
    <a:overrideClrMapping bg1="lt1" tx1="dk1" bg2="lt2" tx2="dk2" accent1="accent1" accent2="accent2" accent3="accent3" accent4="accent4" accent5="accent5" accent6="accent6" hlink="hlink" folHlink="folHlink"/>
  </p:clrMapOvr>
  <p:transition spd="med">
    <p:push/>
  </p:transition>
</p:sld>
</file>

<file path=ppt/slides/slide44.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4C09D8E-6199-51D1-AE76-94FAB4D2511C}"/>
              </a:ext>
            </a:extLst>
          </p:cNvPr>
          <p:cNvSpPr/>
          <p:nvPr/>
        </p:nvSpPr>
        <p:spPr bwMode="auto">
          <a:xfrm>
            <a:off x="11644325" y="9485312"/>
            <a:ext cx="1360475" cy="240853"/>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50800" tIns="50800" rIns="50800" bIns="50800" numCol="1" rtlCol="0" anchor="ctr" anchorCtr="0" compatLnSpc="1">
            <a:prstTxWarp prst="textNoShape">
              <a:avLst/>
            </a:prstTxWarp>
          </a:bodyPr>
          <a:lstStyle/>
          <a:p>
            <a:pPr marL="228600" marR="0" indent="0" algn="ctr" defTabSz="584200" rtl="0" eaLnBrk="1" fontAlgn="base" latinLnBrk="0" hangingPunct="0">
              <a:lnSpc>
                <a:spcPct val="100000"/>
              </a:lnSpc>
              <a:spcBef>
                <a:spcPct val="0"/>
              </a:spcBef>
              <a:spcAft>
                <a:spcPct val="0"/>
              </a:spcAft>
              <a:buClrTx/>
              <a:buSzTx/>
              <a:buFontTx/>
              <a:buNone/>
              <a:tabLst/>
            </a:pPr>
            <a:endParaRPr kumimoji="0" lang="es-ES" sz="3600" b="0" i="0" u="none" strike="noStrike" cap="none" normalizeH="0" baseline="0">
              <a:ln>
                <a:noFill/>
              </a:ln>
              <a:solidFill>
                <a:srgbClr val="000000"/>
              </a:solidFill>
              <a:effectLst/>
              <a:latin typeface="Helvetica Light" charset="0"/>
              <a:ea typeface="Helvetica Light" charset="0"/>
              <a:cs typeface="Helvetica Light" charset="0"/>
              <a:sym typeface="Helvetica Light" charset="0"/>
            </a:endParaRPr>
          </a:p>
        </p:txBody>
      </p:sp>
      <p:sp>
        <p:nvSpPr>
          <p:cNvPr id="20482" name="AutoShape 1">
            <a:extLst>
              <a:ext uri="{FF2B5EF4-FFF2-40B4-BE49-F238E27FC236}">
                <a16:creationId xmlns:a16="http://schemas.microsoft.com/office/drawing/2014/main" id="{61412565-C861-0301-6221-3422F8EF15DA}"/>
              </a:ext>
            </a:extLst>
          </p:cNvPr>
          <p:cNvSpPr>
            <a:spLocks/>
          </p:cNvSpPr>
          <p:nvPr/>
        </p:nvSpPr>
        <p:spPr bwMode="auto">
          <a:xfrm>
            <a:off x="6317456" y="9297864"/>
            <a:ext cx="369887" cy="381000"/>
          </a:xfrm>
          <a:custGeom>
            <a:avLst/>
            <a:gdLst>
              <a:gd name="T0" fmla="*/ 184944 w 21600"/>
              <a:gd name="T1" fmla="*/ 190500 h 21600"/>
              <a:gd name="T2" fmla="*/ 184944 w 21600"/>
              <a:gd name="T3" fmla="*/ 190500 h 21600"/>
              <a:gd name="T4" fmla="*/ 184944 w 21600"/>
              <a:gd name="T5" fmla="*/ 190500 h 21600"/>
              <a:gd name="T6" fmla="*/ 184944 w 21600"/>
              <a:gd name="T7" fmla="*/ 19050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lgn="ctr">
              <a:defRPr sz="3600">
                <a:solidFill>
                  <a:srgbClr val="000000"/>
                </a:solidFill>
                <a:latin typeface="Helvetica Light" charset="0"/>
                <a:ea typeface="Helvetica Light" charset="0"/>
                <a:cs typeface="Helvetica Light" charset="0"/>
                <a:sym typeface="Helvetica Light" charset="0"/>
              </a:defRPr>
            </a:lvl1pPr>
            <a:lvl2pPr marL="742950" indent="-285750" algn="ctr">
              <a:defRPr sz="3600">
                <a:solidFill>
                  <a:srgbClr val="000000"/>
                </a:solidFill>
                <a:latin typeface="Helvetica Light" charset="0"/>
                <a:ea typeface="Helvetica Light" charset="0"/>
                <a:cs typeface="Helvetica Light" charset="0"/>
                <a:sym typeface="Helvetica Light" charset="0"/>
              </a:defRPr>
            </a:lvl2pPr>
            <a:lvl3pPr marL="1143000" indent="-228600" algn="ctr">
              <a:defRPr sz="3600">
                <a:solidFill>
                  <a:srgbClr val="000000"/>
                </a:solidFill>
                <a:latin typeface="Helvetica Light" charset="0"/>
                <a:ea typeface="Helvetica Light" charset="0"/>
                <a:cs typeface="Helvetica Light" charset="0"/>
                <a:sym typeface="Helvetica Light" charset="0"/>
              </a:defRPr>
            </a:lvl3pPr>
            <a:lvl4pPr marL="1600200" indent="-228600" algn="ctr">
              <a:defRPr sz="3600">
                <a:solidFill>
                  <a:srgbClr val="000000"/>
                </a:solidFill>
                <a:latin typeface="Helvetica Light" charset="0"/>
                <a:ea typeface="Helvetica Light" charset="0"/>
                <a:cs typeface="Helvetica Light" charset="0"/>
                <a:sym typeface="Helvetica Light" charset="0"/>
              </a:defRPr>
            </a:lvl4pPr>
            <a:lvl5pPr marL="2057400" indent="-228600" algn="ctr">
              <a:defRPr sz="3600">
                <a:solidFill>
                  <a:srgbClr val="000000"/>
                </a:solidFill>
                <a:latin typeface="Helvetica Light" charset="0"/>
                <a:ea typeface="Helvetica Light" charset="0"/>
                <a:cs typeface="Helvetica Light" charset="0"/>
                <a:sym typeface="Helvetica Light" charset="0"/>
              </a:defRPr>
            </a:lvl5pPr>
            <a:lvl6pPr marL="25146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eaLnBrk="1"/>
            <a:fld id="{4BD16EA2-D0C4-4871-845D-F64B8C7F84CA}" type="slidenum">
              <a:rPr lang="es-ES" altLang="es-ES" sz="1800"/>
              <a:pPr eaLnBrk="1"/>
              <a:t>44</a:t>
            </a:fld>
            <a:endParaRPr lang="es-ES" altLang="es-ES" dirty="0"/>
          </a:p>
        </p:txBody>
      </p:sp>
      <p:pic>
        <p:nvPicPr>
          <p:cNvPr id="20483" name="Picture 2">
            <a:extLst>
              <a:ext uri="{FF2B5EF4-FFF2-40B4-BE49-F238E27FC236}">
                <a16:creationId xmlns:a16="http://schemas.microsoft.com/office/drawing/2014/main" id="{9C967FC0-47DF-6659-9071-2CCEB8C78BF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651875" y="8516938"/>
            <a:ext cx="1087438" cy="1108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0484" name="Picture 3">
            <a:extLst>
              <a:ext uri="{FF2B5EF4-FFF2-40B4-BE49-F238E27FC236}">
                <a16:creationId xmlns:a16="http://schemas.microsoft.com/office/drawing/2014/main" id="{B39EB88A-9858-0049-AAEF-1842E3DFC823}"/>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0218738" y="8516938"/>
            <a:ext cx="1016000" cy="1108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0485" name="Picture 4">
            <a:extLst>
              <a:ext uri="{FF2B5EF4-FFF2-40B4-BE49-F238E27FC236}">
                <a16:creationId xmlns:a16="http://schemas.microsoft.com/office/drawing/2014/main" id="{0788689C-B0E4-7CD6-5662-C3F5EEC976E3}"/>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1714163" y="8562975"/>
            <a:ext cx="1016000" cy="1016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0486" name="AutoShape 5">
            <a:extLst>
              <a:ext uri="{FF2B5EF4-FFF2-40B4-BE49-F238E27FC236}">
                <a16:creationId xmlns:a16="http://schemas.microsoft.com/office/drawing/2014/main" id="{7A84175B-88F9-95CC-28B2-06EE2D72200C}"/>
              </a:ext>
            </a:extLst>
          </p:cNvPr>
          <p:cNvSpPr>
            <a:spLocks/>
          </p:cNvSpPr>
          <p:nvPr/>
        </p:nvSpPr>
        <p:spPr bwMode="auto">
          <a:xfrm>
            <a:off x="1462088" y="2103438"/>
            <a:ext cx="10728944" cy="6286500"/>
          </a:xfrm>
          <a:custGeom>
            <a:avLst/>
            <a:gdLst>
              <a:gd name="T0" fmla="*/ 5549900 w 21600"/>
              <a:gd name="T1" fmla="*/ 3143250 h 21600"/>
              <a:gd name="T2" fmla="*/ 5549900 w 21600"/>
              <a:gd name="T3" fmla="*/ 3143250 h 21600"/>
              <a:gd name="T4" fmla="*/ 5549900 w 21600"/>
              <a:gd name="T5" fmla="*/ 3143250 h 21600"/>
              <a:gd name="T6" fmla="*/ 5549900 w 21600"/>
              <a:gd name="T7" fmla="*/ 314325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t"/>
          <a:lstStyle>
            <a:lvl1pPr algn="ctr" defTabSz="554038">
              <a:defRPr sz="3600">
                <a:solidFill>
                  <a:srgbClr val="000000"/>
                </a:solidFill>
                <a:latin typeface="Helvetica Light" charset="0"/>
                <a:ea typeface="Helvetica Light" charset="0"/>
                <a:cs typeface="Helvetica Light" charset="0"/>
                <a:sym typeface="Helvetica Light" charset="0"/>
              </a:defRPr>
            </a:lvl1pPr>
            <a:lvl2pPr marL="742950" indent="-285750" algn="ctr" defTabSz="554038">
              <a:defRPr sz="3600">
                <a:solidFill>
                  <a:srgbClr val="000000"/>
                </a:solidFill>
                <a:latin typeface="Helvetica Light" charset="0"/>
                <a:ea typeface="Helvetica Light" charset="0"/>
                <a:cs typeface="Helvetica Light" charset="0"/>
                <a:sym typeface="Helvetica Light" charset="0"/>
              </a:defRPr>
            </a:lvl2pPr>
            <a:lvl3pPr marL="1143000" indent="-228600" algn="ctr" defTabSz="554038">
              <a:defRPr sz="3600">
                <a:solidFill>
                  <a:srgbClr val="000000"/>
                </a:solidFill>
                <a:latin typeface="Helvetica Light" charset="0"/>
                <a:ea typeface="Helvetica Light" charset="0"/>
                <a:cs typeface="Helvetica Light" charset="0"/>
                <a:sym typeface="Helvetica Light" charset="0"/>
              </a:defRPr>
            </a:lvl3pPr>
            <a:lvl4pPr marL="1600200" indent="-228600" algn="ctr" defTabSz="554038">
              <a:defRPr sz="3600">
                <a:solidFill>
                  <a:srgbClr val="000000"/>
                </a:solidFill>
                <a:latin typeface="Helvetica Light" charset="0"/>
                <a:ea typeface="Helvetica Light" charset="0"/>
                <a:cs typeface="Helvetica Light" charset="0"/>
                <a:sym typeface="Helvetica Light" charset="0"/>
              </a:defRPr>
            </a:lvl4pPr>
            <a:lvl5pPr marL="2057400" indent="-228600" algn="ctr" defTabSz="554038">
              <a:defRPr sz="3600">
                <a:solidFill>
                  <a:srgbClr val="000000"/>
                </a:solidFill>
                <a:latin typeface="Helvetica Light" charset="0"/>
                <a:ea typeface="Helvetica Light" charset="0"/>
                <a:cs typeface="Helvetica Light" charset="0"/>
                <a:sym typeface="Helvetica Light" charset="0"/>
              </a:defRPr>
            </a:lvl5pPr>
            <a:lvl6pPr marL="2514600" indent="-228600" algn="ctr" defTabSz="55403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55403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55403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55403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457200" indent="-457200" algn="just" eaLnBrk="1">
              <a:spcBef>
                <a:spcPts val="3900"/>
              </a:spcBef>
              <a:buFont typeface="Arial" panose="020B0604020202020204" pitchFamily="34" charset="0"/>
              <a:buChar char="•"/>
            </a:pPr>
            <a:r>
              <a:rPr lang="es-ES" altLang="es-ES" sz="2600" dirty="0"/>
              <a:t>Este trabajo de investigación permitió demostrar la factibilidad del desarrollo de una herramienta centralizada de visualización de datos, monitoreo y gestión de procesos concernientes a dispositivos IoT.</a:t>
            </a:r>
          </a:p>
          <a:p>
            <a:pPr marL="457200" indent="-457200" algn="just" eaLnBrk="1">
              <a:spcBef>
                <a:spcPts val="3900"/>
              </a:spcBef>
              <a:buFont typeface="Arial" panose="020B0604020202020204" pitchFamily="34" charset="0"/>
              <a:buChar char="•"/>
            </a:pPr>
            <a:r>
              <a:rPr lang="es-ES" altLang="es-ES" sz="2600" dirty="0"/>
              <a:t>El desarrollo de prototipos de dispositivos IoT permitió identificar las fortalezas y debilidades de los enfoques utilizados para medir y controlar estos artefactos.</a:t>
            </a:r>
          </a:p>
          <a:p>
            <a:pPr marL="457200" indent="-457200" algn="just" eaLnBrk="1">
              <a:spcBef>
                <a:spcPts val="3900"/>
              </a:spcBef>
              <a:buFont typeface="Arial" panose="020B0604020202020204" pitchFamily="34" charset="0"/>
              <a:buChar char="•"/>
            </a:pPr>
            <a:r>
              <a:rPr lang="es-ES" altLang="es-ES" sz="2600" dirty="0"/>
              <a:t>Por el lado del desarrollo de la aplicación web se demostró que es posible integrar en un software que pueda orquestar e integrar herramientas existentes para tareas especificas como visualización de datos, automatización de procesos, monitoreo y control de dispositivos.</a:t>
            </a:r>
          </a:p>
        </p:txBody>
      </p:sp>
      <p:sp>
        <p:nvSpPr>
          <p:cNvPr id="20487" name="AutoShape 6">
            <a:extLst>
              <a:ext uri="{FF2B5EF4-FFF2-40B4-BE49-F238E27FC236}">
                <a16:creationId xmlns:a16="http://schemas.microsoft.com/office/drawing/2014/main" id="{A96FDF6F-113E-C4B1-39A1-EBF19DBC19B3}"/>
              </a:ext>
            </a:extLst>
          </p:cNvPr>
          <p:cNvSpPr>
            <a:spLocks/>
          </p:cNvSpPr>
          <p:nvPr/>
        </p:nvSpPr>
        <p:spPr bwMode="auto">
          <a:xfrm>
            <a:off x="1462088" y="469900"/>
            <a:ext cx="10874375" cy="893762"/>
          </a:xfrm>
          <a:custGeom>
            <a:avLst/>
            <a:gdLst>
              <a:gd name="T0" fmla="*/ 5437188 w 21600"/>
              <a:gd name="T1" fmla="*/ 446881 h 21600"/>
              <a:gd name="T2" fmla="*/ 5437188 w 21600"/>
              <a:gd name="T3" fmla="*/ 446881 h 21600"/>
              <a:gd name="T4" fmla="*/ 5437188 w 21600"/>
              <a:gd name="T5" fmla="*/ 446881 h 21600"/>
              <a:gd name="T6" fmla="*/ 5437188 w 21600"/>
              <a:gd name="T7" fmla="*/ 446881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algn="ctr" defTabSz="379413">
              <a:defRPr sz="3600">
                <a:solidFill>
                  <a:srgbClr val="000000"/>
                </a:solidFill>
                <a:latin typeface="Helvetica Light" charset="0"/>
                <a:ea typeface="Helvetica Light" charset="0"/>
                <a:cs typeface="Helvetica Light" charset="0"/>
                <a:sym typeface="Helvetica Light" charset="0"/>
              </a:defRPr>
            </a:lvl1pPr>
            <a:lvl2pPr marL="742950" indent="-285750" algn="ctr" defTabSz="379413">
              <a:defRPr sz="3600">
                <a:solidFill>
                  <a:srgbClr val="000000"/>
                </a:solidFill>
                <a:latin typeface="Helvetica Light" charset="0"/>
                <a:ea typeface="Helvetica Light" charset="0"/>
                <a:cs typeface="Helvetica Light" charset="0"/>
                <a:sym typeface="Helvetica Light" charset="0"/>
              </a:defRPr>
            </a:lvl2pPr>
            <a:lvl3pPr marL="1143000" indent="-228600" algn="ctr" defTabSz="379413">
              <a:defRPr sz="3600">
                <a:solidFill>
                  <a:srgbClr val="000000"/>
                </a:solidFill>
                <a:latin typeface="Helvetica Light" charset="0"/>
                <a:ea typeface="Helvetica Light" charset="0"/>
                <a:cs typeface="Helvetica Light" charset="0"/>
                <a:sym typeface="Helvetica Light" charset="0"/>
              </a:defRPr>
            </a:lvl3pPr>
            <a:lvl4pPr marL="1600200" indent="-228600" algn="ctr" defTabSz="379413">
              <a:defRPr sz="3600">
                <a:solidFill>
                  <a:srgbClr val="000000"/>
                </a:solidFill>
                <a:latin typeface="Helvetica Light" charset="0"/>
                <a:ea typeface="Helvetica Light" charset="0"/>
                <a:cs typeface="Helvetica Light" charset="0"/>
                <a:sym typeface="Helvetica Light" charset="0"/>
              </a:defRPr>
            </a:lvl4pPr>
            <a:lvl5pPr marL="2057400" indent="-228600" algn="ctr" defTabSz="379413">
              <a:defRPr sz="3600">
                <a:solidFill>
                  <a:srgbClr val="000000"/>
                </a:solidFill>
                <a:latin typeface="Helvetica Light" charset="0"/>
                <a:ea typeface="Helvetica Light" charset="0"/>
                <a:cs typeface="Helvetica Light" charset="0"/>
                <a:sym typeface="Helvetica Light" charset="0"/>
              </a:defRPr>
            </a:lvl5pPr>
            <a:lvl6pPr marL="25146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algn="just" eaLnBrk="1"/>
            <a:r>
              <a:rPr lang="es-ES" altLang="es-ES" sz="5200" b="1" dirty="0"/>
              <a:t>Conclusiones</a:t>
            </a:r>
            <a:endParaRPr lang="es-ES" altLang="es-ES" dirty="0"/>
          </a:p>
        </p:txBody>
      </p:sp>
    </p:spTree>
  </p:cSld>
  <p:clrMapOvr>
    <a:masterClrMapping/>
  </p:clrMapOvr>
  <p:transition spd="med">
    <p:push/>
  </p:transition>
</p:sld>
</file>

<file path=ppt/slides/slide45.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
          <a:srcRect/>
          <a:stretch>
            <a:fillRect/>
          </a:stretch>
        </a:blipFill>
        <a:effectLst/>
      </p:bgPr>
    </p:bg>
    <p:spTree>
      <p:nvGrpSpPr>
        <p:cNvPr id="1" name="">
          <a:extLst>
            <a:ext uri="{FF2B5EF4-FFF2-40B4-BE49-F238E27FC236}">
              <a16:creationId xmlns:a16="http://schemas.microsoft.com/office/drawing/2014/main" id="{E63CABE0-0F6A-F681-A065-61065FEC4A7D}"/>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46CB4DE5-BBC5-9D2C-7DB0-640BCC949465}"/>
              </a:ext>
            </a:extLst>
          </p:cNvPr>
          <p:cNvSpPr/>
          <p:nvPr/>
        </p:nvSpPr>
        <p:spPr bwMode="auto">
          <a:xfrm>
            <a:off x="11644325" y="9485312"/>
            <a:ext cx="1360475" cy="240853"/>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50800" tIns="50800" rIns="50800" bIns="50800" numCol="1" rtlCol="0" anchor="ctr" anchorCtr="0" compatLnSpc="1">
            <a:prstTxWarp prst="textNoShape">
              <a:avLst/>
            </a:prstTxWarp>
          </a:bodyPr>
          <a:lstStyle/>
          <a:p>
            <a:pPr marL="228600" marR="0" indent="0" algn="ctr" defTabSz="584200" rtl="0" eaLnBrk="1" fontAlgn="base" latinLnBrk="0" hangingPunct="0">
              <a:lnSpc>
                <a:spcPct val="100000"/>
              </a:lnSpc>
              <a:spcBef>
                <a:spcPct val="0"/>
              </a:spcBef>
              <a:spcAft>
                <a:spcPct val="0"/>
              </a:spcAft>
              <a:buClrTx/>
              <a:buSzTx/>
              <a:buFontTx/>
              <a:buNone/>
              <a:tabLst/>
            </a:pPr>
            <a:endParaRPr kumimoji="0" lang="es-ES" sz="3600" b="0" i="0" u="none" strike="noStrike" cap="none" normalizeH="0" baseline="0">
              <a:ln>
                <a:noFill/>
              </a:ln>
              <a:solidFill>
                <a:srgbClr val="000000"/>
              </a:solidFill>
              <a:effectLst/>
              <a:latin typeface="Helvetica Light" charset="0"/>
              <a:ea typeface="Helvetica Light" charset="0"/>
              <a:cs typeface="Helvetica Light" charset="0"/>
              <a:sym typeface="Helvetica Light" charset="0"/>
            </a:endParaRPr>
          </a:p>
        </p:txBody>
      </p:sp>
      <p:sp>
        <p:nvSpPr>
          <p:cNvPr id="20482" name="AutoShape 1">
            <a:extLst>
              <a:ext uri="{FF2B5EF4-FFF2-40B4-BE49-F238E27FC236}">
                <a16:creationId xmlns:a16="http://schemas.microsoft.com/office/drawing/2014/main" id="{2EC48EEE-3182-5726-99F0-2B141F07BB7C}"/>
              </a:ext>
            </a:extLst>
          </p:cNvPr>
          <p:cNvSpPr>
            <a:spLocks/>
          </p:cNvSpPr>
          <p:nvPr/>
        </p:nvSpPr>
        <p:spPr bwMode="auto">
          <a:xfrm>
            <a:off x="6317456" y="9297864"/>
            <a:ext cx="369887" cy="381000"/>
          </a:xfrm>
          <a:custGeom>
            <a:avLst/>
            <a:gdLst>
              <a:gd name="T0" fmla="*/ 184944 w 21600"/>
              <a:gd name="T1" fmla="*/ 190500 h 21600"/>
              <a:gd name="T2" fmla="*/ 184944 w 21600"/>
              <a:gd name="T3" fmla="*/ 190500 h 21600"/>
              <a:gd name="T4" fmla="*/ 184944 w 21600"/>
              <a:gd name="T5" fmla="*/ 190500 h 21600"/>
              <a:gd name="T6" fmla="*/ 184944 w 21600"/>
              <a:gd name="T7" fmla="*/ 19050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lgn="ctr">
              <a:defRPr sz="3600">
                <a:solidFill>
                  <a:srgbClr val="000000"/>
                </a:solidFill>
                <a:latin typeface="Helvetica Light" charset="0"/>
                <a:ea typeface="Helvetica Light" charset="0"/>
                <a:cs typeface="Helvetica Light" charset="0"/>
                <a:sym typeface="Helvetica Light" charset="0"/>
              </a:defRPr>
            </a:lvl1pPr>
            <a:lvl2pPr marL="742950" indent="-285750" algn="ctr">
              <a:defRPr sz="3600">
                <a:solidFill>
                  <a:srgbClr val="000000"/>
                </a:solidFill>
                <a:latin typeface="Helvetica Light" charset="0"/>
                <a:ea typeface="Helvetica Light" charset="0"/>
                <a:cs typeface="Helvetica Light" charset="0"/>
                <a:sym typeface="Helvetica Light" charset="0"/>
              </a:defRPr>
            </a:lvl2pPr>
            <a:lvl3pPr marL="1143000" indent="-228600" algn="ctr">
              <a:defRPr sz="3600">
                <a:solidFill>
                  <a:srgbClr val="000000"/>
                </a:solidFill>
                <a:latin typeface="Helvetica Light" charset="0"/>
                <a:ea typeface="Helvetica Light" charset="0"/>
                <a:cs typeface="Helvetica Light" charset="0"/>
                <a:sym typeface="Helvetica Light" charset="0"/>
              </a:defRPr>
            </a:lvl3pPr>
            <a:lvl4pPr marL="1600200" indent="-228600" algn="ctr">
              <a:defRPr sz="3600">
                <a:solidFill>
                  <a:srgbClr val="000000"/>
                </a:solidFill>
                <a:latin typeface="Helvetica Light" charset="0"/>
                <a:ea typeface="Helvetica Light" charset="0"/>
                <a:cs typeface="Helvetica Light" charset="0"/>
                <a:sym typeface="Helvetica Light" charset="0"/>
              </a:defRPr>
            </a:lvl4pPr>
            <a:lvl5pPr marL="2057400" indent="-228600" algn="ctr">
              <a:defRPr sz="3600">
                <a:solidFill>
                  <a:srgbClr val="000000"/>
                </a:solidFill>
                <a:latin typeface="Helvetica Light" charset="0"/>
                <a:ea typeface="Helvetica Light" charset="0"/>
                <a:cs typeface="Helvetica Light" charset="0"/>
                <a:sym typeface="Helvetica Light" charset="0"/>
              </a:defRPr>
            </a:lvl5pPr>
            <a:lvl6pPr marL="25146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eaLnBrk="1"/>
            <a:fld id="{4BD16EA2-D0C4-4871-845D-F64B8C7F84CA}" type="slidenum">
              <a:rPr lang="es-ES" altLang="es-ES" sz="1800"/>
              <a:pPr eaLnBrk="1"/>
              <a:t>45</a:t>
            </a:fld>
            <a:endParaRPr lang="es-ES" altLang="es-ES" dirty="0"/>
          </a:p>
        </p:txBody>
      </p:sp>
      <p:pic>
        <p:nvPicPr>
          <p:cNvPr id="20483" name="Picture 2">
            <a:extLst>
              <a:ext uri="{FF2B5EF4-FFF2-40B4-BE49-F238E27FC236}">
                <a16:creationId xmlns:a16="http://schemas.microsoft.com/office/drawing/2014/main" id="{CFB1D7A4-840B-888E-44CF-90C787FBC48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651875" y="8516938"/>
            <a:ext cx="1087438" cy="1108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0484" name="Picture 3">
            <a:extLst>
              <a:ext uri="{FF2B5EF4-FFF2-40B4-BE49-F238E27FC236}">
                <a16:creationId xmlns:a16="http://schemas.microsoft.com/office/drawing/2014/main" id="{08304AFC-CC05-8CDC-DA4F-C20D09EA98D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0218738" y="8516938"/>
            <a:ext cx="1016000" cy="1108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0485" name="Picture 4">
            <a:extLst>
              <a:ext uri="{FF2B5EF4-FFF2-40B4-BE49-F238E27FC236}">
                <a16:creationId xmlns:a16="http://schemas.microsoft.com/office/drawing/2014/main" id="{B4E397BA-843C-DEFD-B86E-AE7A882717E0}"/>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1714163" y="8562975"/>
            <a:ext cx="1016000" cy="1016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0486" name="AutoShape 5">
            <a:extLst>
              <a:ext uri="{FF2B5EF4-FFF2-40B4-BE49-F238E27FC236}">
                <a16:creationId xmlns:a16="http://schemas.microsoft.com/office/drawing/2014/main" id="{1EE78B84-43C9-6A3F-D2F4-FD213D36B5FB}"/>
              </a:ext>
            </a:extLst>
          </p:cNvPr>
          <p:cNvSpPr>
            <a:spLocks/>
          </p:cNvSpPr>
          <p:nvPr/>
        </p:nvSpPr>
        <p:spPr bwMode="auto">
          <a:xfrm>
            <a:off x="1462088" y="2103438"/>
            <a:ext cx="10728944" cy="6286500"/>
          </a:xfrm>
          <a:custGeom>
            <a:avLst/>
            <a:gdLst>
              <a:gd name="T0" fmla="*/ 5549900 w 21600"/>
              <a:gd name="T1" fmla="*/ 3143250 h 21600"/>
              <a:gd name="T2" fmla="*/ 5549900 w 21600"/>
              <a:gd name="T3" fmla="*/ 3143250 h 21600"/>
              <a:gd name="T4" fmla="*/ 5549900 w 21600"/>
              <a:gd name="T5" fmla="*/ 3143250 h 21600"/>
              <a:gd name="T6" fmla="*/ 5549900 w 21600"/>
              <a:gd name="T7" fmla="*/ 314325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t"/>
          <a:lstStyle>
            <a:lvl1pPr algn="ctr" defTabSz="554038">
              <a:defRPr sz="3600">
                <a:solidFill>
                  <a:srgbClr val="000000"/>
                </a:solidFill>
                <a:latin typeface="Helvetica Light" charset="0"/>
                <a:ea typeface="Helvetica Light" charset="0"/>
                <a:cs typeface="Helvetica Light" charset="0"/>
                <a:sym typeface="Helvetica Light" charset="0"/>
              </a:defRPr>
            </a:lvl1pPr>
            <a:lvl2pPr marL="742950" indent="-285750" algn="ctr" defTabSz="554038">
              <a:defRPr sz="3600">
                <a:solidFill>
                  <a:srgbClr val="000000"/>
                </a:solidFill>
                <a:latin typeface="Helvetica Light" charset="0"/>
                <a:ea typeface="Helvetica Light" charset="0"/>
                <a:cs typeface="Helvetica Light" charset="0"/>
                <a:sym typeface="Helvetica Light" charset="0"/>
              </a:defRPr>
            </a:lvl2pPr>
            <a:lvl3pPr marL="1143000" indent="-228600" algn="ctr" defTabSz="554038">
              <a:defRPr sz="3600">
                <a:solidFill>
                  <a:srgbClr val="000000"/>
                </a:solidFill>
                <a:latin typeface="Helvetica Light" charset="0"/>
                <a:ea typeface="Helvetica Light" charset="0"/>
                <a:cs typeface="Helvetica Light" charset="0"/>
                <a:sym typeface="Helvetica Light" charset="0"/>
              </a:defRPr>
            </a:lvl3pPr>
            <a:lvl4pPr marL="1600200" indent="-228600" algn="ctr" defTabSz="554038">
              <a:defRPr sz="3600">
                <a:solidFill>
                  <a:srgbClr val="000000"/>
                </a:solidFill>
                <a:latin typeface="Helvetica Light" charset="0"/>
                <a:ea typeface="Helvetica Light" charset="0"/>
                <a:cs typeface="Helvetica Light" charset="0"/>
                <a:sym typeface="Helvetica Light" charset="0"/>
              </a:defRPr>
            </a:lvl4pPr>
            <a:lvl5pPr marL="2057400" indent="-228600" algn="ctr" defTabSz="554038">
              <a:defRPr sz="3600">
                <a:solidFill>
                  <a:srgbClr val="000000"/>
                </a:solidFill>
                <a:latin typeface="Helvetica Light" charset="0"/>
                <a:ea typeface="Helvetica Light" charset="0"/>
                <a:cs typeface="Helvetica Light" charset="0"/>
                <a:sym typeface="Helvetica Light" charset="0"/>
              </a:defRPr>
            </a:lvl5pPr>
            <a:lvl6pPr marL="2514600" indent="-228600" algn="ctr" defTabSz="55403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55403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55403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55403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457200" indent="-457200" algn="just" eaLnBrk="1">
              <a:spcBef>
                <a:spcPts val="3900"/>
              </a:spcBef>
              <a:buFont typeface="Arial" panose="020B0604020202020204" pitchFamily="34" charset="0"/>
              <a:buChar char="•"/>
            </a:pPr>
            <a:r>
              <a:rPr lang="es-ES" altLang="es-ES" sz="2600" dirty="0"/>
              <a:t>HAMACA puede ser una alternativa viable para poder centralizar las operaciones inherentes a dispositivos IoT y dentro de un esquema flexible en términos de las herramientas a integrar y módulos presentes.</a:t>
            </a:r>
          </a:p>
          <a:p>
            <a:pPr marL="457200" indent="-457200" algn="just" eaLnBrk="1">
              <a:spcBef>
                <a:spcPts val="3900"/>
              </a:spcBef>
              <a:buFont typeface="Arial" panose="020B0604020202020204" pitchFamily="34" charset="0"/>
              <a:buChar char="•"/>
            </a:pPr>
            <a:r>
              <a:rPr lang="es-ES" altLang="es-ES" sz="2600" dirty="0"/>
              <a:t>Finalmente se puede aprovechar las funcionalidades desarrolladas anteriormente dentro del ámbito académico, investigativo, industrial o uso personal.</a:t>
            </a:r>
          </a:p>
        </p:txBody>
      </p:sp>
      <p:sp>
        <p:nvSpPr>
          <p:cNvPr id="20487" name="AutoShape 6">
            <a:extLst>
              <a:ext uri="{FF2B5EF4-FFF2-40B4-BE49-F238E27FC236}">
                <a16:creationId xmlns:a16="http://schemas.microsoft.com/office/drawing/2014/main" id="{ADF21A26-D32F-4DDB-9C2F-F21CF7F7E48C}"/>
              </a:ext>
            </a:extLst>
          </p:cNvPr>
          <p:cNvSpPr>
            <a:spLocks/>
          </p:cNvSpPr>
          <p:nvPr/>
        </p:nvSpPr>
        <p:spPr bwMode="auto">
          <a:xfrm>
            <a:off x="1462088" y="469900"/>
            <a:ext cx="10874375" cy="893762"/>
          </a:xfrm>
          <a:custGeom>
            <a:avLst/>
            <a:gdLst>
              <a:gd name="T0" fmla="*/ 5437188 w 21600"/>
              <a:gd name="T1" fmla="*/ 446881 h 21600"/>
              <a:gd name="T2" fmla="*/ 5437188 w 21600"/>
              <a:gd name="T3" fmla="*/ 446881 h 21600"/>
              <a:gd name="T4" fmla="*/ 5437188 w 21600"/>
              <a:gd name="T5" fmla="*/ 446881 h 21600"/>
              <a:gd name="T6" fmla="*/ 5437188 w 21600"/>
              <a:gd name="T7" fmla="*/ 446881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algn="ctr" defTabSz="379413">
              <a:defRPr sz="3600">
                <a:solidFill>
                  <a:srgbClr val="000000"/>
                </a:solidFill>
                <a:latin typeface="Helvetica Light" charset="0"/>
                <a:ea typeface="Helvetica Light" charset="0"/>
                <a:cs typeface="Helvetica Light" charset="0"/>
                <a:sym typeface="Helvetica Light" charset="0"/>
              </a:defRPr>
            </a:lvl1pPr>
            <a:lvl2pPr marL="742950" indent="-285750" algn="ctr" defTabSz="379413">
              <a:defRPr sz="3600">
                <a:solidFill>
                  <a:srgbClr val="000000"/>
                </a:solidFill>
                <a:latin typeface="Helvetica Light" charset="0"/>
                <a:ea typeface="Helvetica Light" charset="0"/>
                <a:cs typeface="Helvetica Light" charset="0"/>
                <a:sym typeface="Helvetica Light" charset="0"/>
              </a:defRPr>
            </a:lvl2pPr>
            <a:lvl3pPr marL="1143000" indent="-228600" algn="ctr" defTabSz="379413">
              <a:defRPr sz="3600">
                <a:solidFill>
                  <a:srgbClr val="000000"/>
                </a:solidFill>
                <a:latin typeface="Helvetica Light" charset="0"/>
                <a:ea typeface="Helvetica Light" charset="0"/>
                <a:cs typeface="Helvetica Light" charset="0"/>
                <a:sym typeface="Helvetica Light" charset="0"/>
              </a:defRPr>
            </a:lvl3pPr>
            <a:lvl4pPr marL="1600200" indent="-228600" algn="ctr" defTabSz="379413">
              <a:defRPr sz="3600">
                <a:solidFill>
                  <a:srgbClr val="000000"/>
                </a:solidFill>
                <a:latin typeface="Helvetica Light" charset="0"/>
                <a:ea typeface="Helvetica Light" charset="0"/>
                <a:cs typeface="Helvetica Light" charset="0"/>
                <a:sym typeface="Helvetica Light" charset="0"/>
              </a:defRPr>
            </a:lvl4pPr>
            <a:lvl5pPr marL="2057400" indent="-228600" algn="ctr" defTabSz="379413">
              <a:defRPr sz="3600">
                <a:solidFill>
                  <a:srgbClr val="000000"/>
                </a:solidFill>
                <a:latin typeface="Helvetica Light" charset="0"/>
                <a:ea typeface="Helvetica Light" charset="0"/>
                <a:cs typeface="Helvetica Light" charset="0"/>
                <a:sym typeface="Helvetica Light" charset="0"/>
              </a:defRPr>
            </a:lvl5pPr>
            <a:lvl6pPr marL="25146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algn="just" eaLnBrk="1"/>
            <a:r>
              <a:rPr lang="es-ES" altLang="es-ES" sz="5200" b="1" dirty="0"/>
              <a:t>Conclusiones</a:t>
            </a:r>
            <a:endParaRPr lang="es-ES" altLang="es-ES" dirty="0"/>
          </a:p>
        </p:txBody>
      </p:sp>
    </p:spTree>
    <p:extLst>
      <p:ext uri="{BB962C8B-B14F-4D97-AF65-F5344CB8AC3E}">
        <p14:creationId xmlns:p14="http://schemas.microsoft.com/office/powerpoint/2010/main" val="420998102"/>
      </p:ext>
    </p:extLst>
  </p:cSld>
  <p:clrMapOvr>
    <a:masterClrMapping/>
  </p:clrMapOvr>
  <p:transition spd="med">
    <p:push/>
  </p:transition>
</p:sld>
</file>

<file path=ppt/slides/slide46.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CC88C4-1C43-BD66-8211-01284223F959}"/>
              </a:ext>
            </a:extLst>
          </p:cNvPr>
          <p:cNvSpPr/>
          <p:nvPr/>
        </p:nvSpPr>
        <p:spPr bwMode="auto">
          <a:xfrm>
            <a:off x="11644325" y="9485312"/>
            <a:ext cx="1360475" cy="240853"/>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50800" tIns="50800" rIns="50800" bIns="50800" numCol="1" rtlCol="0" anchor="ctr" anchorCtr="0" compatLnSpc="1">
            <a:prstTxWarp prst="textNoShape">
              <a:avLst/>
            </a:prstTxWarp>
          </a:bodyPr>
          <a:lstStyle/>
          <a:p>
            <a:pPr marL="228600" marR="0" indent="0" algn="ctr" defTabSz="584200" rtl="0" eaLnBrk="1" fontAlgn="base" latinLnBrk="0" hangingPunct="0">
              <a:lnSpc>
                <a:spcPct val="100000"/>
              </a:lnSpc>
              <a:spcBef>
                <a:spcPct val="0"/>
              </a:spcBef>
              <a:spcAft>
                <a:spcPct val="0"/>
              </a:spcAft>
              <a:buClrTx/>
              <a:buSzTx/>
              <a:buFontTx/>
              <a:buNone/>
              <a:tabLst/>
            </a:pPr>
            <a:endParaRPr kumimoji="0" lang="es-ES" sz="3600" b="0" i="0" u="none" strike="noStrike" cap="none" normalizeH="0" baseline="0">
              <a:ln>
                <a:noFill/>
              </a:ln>
              <a:solidFill>
                <a:srgbClr val="000000"/>
              </a:solidFill>
              <a:effectLst/>
              <a:latin typeface="Helvetica Light" charset="0"/>
              <a:ea typeface="Helvetica Light" charset="0"/>
              <a:cs typeface="Helvetica Light" charset="0"/>
              <a:sym typeface="Helvetica Light" charset="0"/>
            </a:endParaRPr>
          </a:p>
        </p:txBody>
      </p:sp>
      <p:sp>
        <p:nvSpPr>
          <p:cNvPr id="7170" name="AutoShape 1">
            <a:extLst>
              <a:ext uri="{FF2B5EF4-FFF2-40B4-BE49-F238E27FC236}">
                <a16:creationId xmlns:a16="http://schemas.microsoft.com/office/drawing/2014/main" id="{3AA2C755-91FC-D8AB-F6D8-A2AE371159C1}"/>
              </a:ext>
            </a:extLst>
          </p:cNvPr>
          <p:cNvSpPr>
            <a:spLocks/>
          </p:cNvSpPr>
          <p:nvPr/>
        </p:nvSpPr>
        <p:spPr bwMode="auto">
          <a:xfrm>
            <a:off x="6330094" y="9261351"/>
            <a:ext cx="344611" cy="363662"/>
          </a:xfrm>
          <a:custGeom>
            <a:avLst/>
            <a:gdLst>
              <a:gd name="T0" fmla="*/ 121444 w 21600"/>
              <a:gd name="T1" fmla="*/ 190500 h 21600"/>
              <a:gd name="T2" fmla="*/ 121444 w 21600"/>
              <a:gd name="T3" fmla="*/ 190500 h 21600"/>
              <a:gd name="T4" fmla="*/ 121444 w 21600"/>
              <a:gd name="T5" fmla="*/ 190500 h 21600"/>
              <a:gd name="T6" fmla="*/ 121444 w 21600"/>
              <a:gd name="T7" fmla="*/ 19050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lgn="ctr">
              <a:defRPr sz="3600">
                <a:solidFill>
                  <a:srgbClr val="000000"/>
                </a:solidFill>
                <a:latin typeface="Helvetica Light" charset="0"/>
                <a:ea typeface="Helvetica Light" charset="0"/>
                <a:cs typeface="Helvetica Light" charset="0"/>
                <a:sym typeface="Helvetica Light" charset="0"/>
              </a:defRPr>
            </a:lvl1pPr>
            <a:lvl2pPr marL="742950" indent="-285750" algn="ctr">
              <a:defRPr sz="3600">
                <a:solidFill>
                  <a:srgbClr val="000000"/>
                </a:solidFill>
                <a:latin typeface="Helvetica Light" charset="0"/>
                <a:ea typeface="Helvetica Light" charset="0"/>
                <a:cs typeface="Helvetica Light" charset="0"/>
                <a:sym typeface="Helvetica Light" charset="0"/>
              </a:defRPr>
            </a:lvl2pPr>
            <a:lvl3pPr marL="1143000" indent="-228600" algn="ctr">
              <a:defRPr sz="3600">
                <a:solidFill>
                  <a:srgbClr val="000000"/>
                </a:solidFill>
                <a:latin typeface="Helvetica Light" charset="0"/>
                <a:ea typeface="Helvetica Light" charset="0"/>
                <a:cs typeface="Helvetica Light" charset="0"/>
                <a:sym typeface="Helvetica Light" charset="0"/>
              </a:defRPr>
            </a:lvl3pPr>
            <a:lvl4pPr marL="1600200" indent="-228600" algn="ctr">
              <a:defRPr sz="3600">
                <a:solidFill>
                  <a:srgbClr val="000000"/>
                </a:solidFill>
                <a:latin typeface="Helvetica Light" charset="0"/>
                <a:ea typeface="Helvetica Light" charset="0"/>
                <a:cs typeface="Helvetica Light" charset="0"/>
                <a:sym typeface="Helvetica Light" charset="0"/>
              </a:defRPr>
            </a:lvl4pPr>
            <a:lvl5pPr marL="2057400" indent="-228600" algn="ctr">
              <a:defRPr sz="3600">
                <a:solidFill>
                  <a:srgbClr val="000000"/>
                </a:solidFill>
                <a:latin typeface="Helvetica Light" charset="0"/>
                <a:ea typeface="Helvetica Light" charset="0"/>
                <a:cs typeface="Helvetica Light" charset="0"/>
                <a:sym typeface="Helvetica Light" charset="0"/>
              </a:defRPr>
            </a:lvl5pPr>
            <a:lvl6pPr marL="25146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0" marR="0" lvl="0" indent="0" algn="ctr" defTabSz="584200" rtl="0" eaLnBrk="1" fontAlgn="base" latinLnBrk="0" hangingPunct="0">
              <a:lnSpc>
                <a:spcPct val="100000"/>
              </a:lnSpc>
              <a:spcBef>
                <a:spcPct val="0"/>
              </a:spcBef>
              <a:spcAft>
                <a:spcPct val="0"/>
              </a:spcAft>
              <a:buClrTx/>
              <a:buSzTx/>
              <a:buFontTx/>
              <a:buNone/>
              <a:tabLst/>
              <a:defRPr/>
            </a:pPr>
            <a:fld id="{0ED7FD56-378F-4E30-B59B-0CB3F21245E7}" type="slidenum">
              <a:rPr kumimoji="0" lang="es-ES" altLang="es-ES" sz="1800" b="0" i="0" u="none" strike="noStrike" kern="1200" cap="none" spc="0" normalizeH="0" baseline="0" noProof="0" smtClean="0">
                <a:ln>
                  <a:noFill/>
                </a:ln>
                <a:solidFill>
                  <a:srgbClr val="000000"/>
                </a:solidFill>
                <a:effectLst/>
                <a:uLnTx/>
                <a:uFillTx/>
                <a:latin typeface="Helvetica Light" charset="0"/>
                <a:sym typeface="Helvetica Light" charset="0"/>
              </a:rPr>
              <a:pPr marL="0" marR="0" lvl="0" indent="0" algn="ctr" defTabSz="584200" rtl="0" eaLnBrk="1" fontAlgn="base" latinLnBrk="0" hangingPunct="0">
                <a:lnSpc>
                  <a:spcPct val="100000"/>
                </a:lnSpc>
                <a:spcBef>
                  <a:spcPct val="0"/>
                </a:spcBef>
                <a:spcAft>
                  <a:spcPct val="0"/>
                </a:spcAft>
                <a:buClrTx/>
                <a:buSzTx/>
                <a:buFontTx/>
                <a:buNone/>
                <a:tabLst/>
                <a:defRPr/>
              </a:pPr>
              <a:t>46</a:t>
            </a:fld>
            <a:endParaRPr kumimoji="0" lang="es-ES" altLang="es-ES" sz="3600" b="0" i="0" u="none" strike="noStrike" kern="1200" cap="none" spc="0" normalizeH="0" baseline="0" noProof="0" dirty="0">
              <a:ln>
                <a:noFill/>
              </a:ln>
              <a:solidFill>
                <a:srgbClr val="000000"/>
              </a:solidFill>
              <a:effectLst/>
              <a:uLnTx/>
              <a:uFillTx/>
              <a:latin typeface="Helvetica Light" charset="0"/>
              <a:sym typeface="Helvetica Light" charset="0"/>
            </a:endParaRPr>
          </a:p>
        </p:txBody>
      </p:sp>
      <p:pic>
        <p:nvPicPr>
          <p:cNvPr id="7172" name="Picture 3">
            <a:extLst>
              <a:ext uri="{FF2B5EF4-FFF2-40B4-BE49-F238E27FC236}">
                <a16:creationId xmlns:a16="http://schemas.microsoft.com/office/drawing/2014/main" id="{94DE381D-0C9C-37FA-4413-F39F8DD9B0A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651875" y="8516938"/>
            <a:ext cx="1087438" cy="1108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173" name="Picture 4">
            <a:extLst>
              <a:ext uri="{FF2B5EF4-FFF2-40B4-BE49-F238E27FC236}">
                <a16:creationId xmlns:a16="http://schemas.microsoft.com/office/drawing/2014/main" id="{152C6614-1AF2-B9B0-44AD-54BE8D037BA2}"/>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218738" y="8516938"/>
            <a:ext cx="1016000" cy="1108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174" name="Picture 5">
            <a:extLst>
              <a:ext uri="{FF2B5EF4-FFF2-40B4-BE49-F238E27FC236}">
                <a16:creationId xmlns:a16="http://schemas.microsoft.com/office/drawing/2014/main" id="{35347457-0E65-1156-13AC-1BD29651D424}"/>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1714163" y="8562975"/>
            <a:ext cx="1016000" cy="1016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5" name="AutoShape 2">
            <a:extLst>
              <a:ext uri="{FF2B5EF4-FFF2-40B4-BE49-F238E27FC236}">
                <a16:creationId xmlns:a16="http://schemas.microsoft.com/office/drawing/2014/main" id="{566829B3-5A38-C651-D793-2204E06680FF}"/>
              </a:ext>
            </a:extLst>
          </p:cNvPr>
          <p:cNvSpPr>
            <a:spLocks/>
          </p:cNvSpPr>
          <p:nvPr/>
        </p:nvSpPr>
        <p:spPr bwMode="auto">
          <a:xfrm>
            <a:off x="1065212" y="4430712"/>
            <a:ext cx="10874375" cy="892175"/>
          </a:xfrm>
          <a:custGeom>
            <a:avLst/>
            <a:gdLst>
              <a:gd name="T0" fmla="*/ 5437188 w 21600"/>
              <a:gd name="T1" fmla="*/ 446087 h 21600"/>
              <a:gd name="T2" fmla="*/ 5437188 w 21600"/>
              <a:gd name="T3" fmla="*/ 446087 h 21600"/>
              <a:gd name="T4" fmla="*/ 5437188 w 21600"/>
              <a:gd name="T5" fmla="*/ 446087 h 21600"/>
              <a:gd name="T6" fmla="*/ 5437188 w 21600"/>
              <a:gd name="T7" fmla="*/ 446087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algn="ctr" defTabSz="379413">
              <a:defRPr sz="3600">
                <a:solidFill>
                  <a:srgbClr val="000000"/>
                </a:solidFill>
                <a:latin typeface="Helvetica Light" charset="0"/>
                <a:ea typeface="Helvetica Light" charset="0"/>
                <a:cs typeface="Helvetica Light" charset="0"/>
                <a:sym typeface="Helvetica Light" charset="0"/>
              </a:defRPr>
            </a:lvl1pPr>
            <a:lvl2pPr marL="742950" indent="-285750" algn="ctr" defTabSz="379413">
              <a:defRPr sz="3600">
                <a:solidFill>
                  <a:srgbClr val="000000"/>
                </a:solidFill>
                <a:latin typeface="Helvetica Light" charset="0"/>
                <a:ea typeface="Helvetica Light" charset="0"/>
                <a:cs typeface="Helvetica Light" charset="0"/>
                <a:sym typeface="Helvetica Light" charset="0"/>
              </a:defRPr>
            </a:lvl2pPr>
            <a:lvl3pPr marL="1143000" indent="-228600" algn="ctr" defTabSz="379413">
              <a:defRPr sz="3600">
                <a:solidFill>
                  <a:srgbClr val="000000"/>
                </a:solidFill>
                <a:latin typeface="Helvetica Light" charset="0"/>
                <a:ea typeface="Helvetica Light" charset="0"/>
                <a:cs typeface="Helvetica Light" charset="0"/>
                <a:sym typeface="Helvetica Light" charset="0"/>
              </a:defRPr>
            </a:lvl3pPr>
            <a:lvl4pPr marL="1600200" indent="-228600" algn="ctr" defTabSz="379413">
              <a:defRPr sz="3600">
                <a:solidFill>
                  <a:srgbClr val="000000"/>
                </a:solidFill>
                <a:latin typeface="Helvetica Light" charset="0"/>
                <a:ea typeface="Helvetica Light" charset="0"/>
                <a:cs typeface="Helvetica Light" charset="0"/>
                <a:sym typeface="Helvetica Light" charset="0"/>
              </a:defRPr>
            </a:lvl4pPr>
            <a:lvl5pPr marL="2057400" indent="-228600" algn="ctr" defTabSz="379413">
              <a:defRPr sz="3600">
                <a:solidFill>
                  <a:srgbClr val="000000"/>
                </a:solidFill>
                <a:latin typeface="Helvetica Light" charset="0"/>
                <a:ea typeface="Helvetica Light" charset="0"/>
                <a:cs typeface="Helvetica Light" charset="0"/>
                <a:sym typeface="Helvetica Light" charset="0"/>
              </a:defRPr>
            </a:lvl5pPr>
            <a:lvl6pPr marL="25146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0" marR="0" lvl="0" indent="0" algn="ctr" defTabSz="379413" rtl="0" eaLnBrk="1" fontAlgn="base" latinLnBrk="0" hangingPunct="0">
              <a:lnSpc>
                <a:spcPct val="100000"/>
              </a:lnSpc>
              <a:spcBef>
                <a:spcPct val="0"/>
              </a:spcBef>
              <a:spcAft>
                <a:spcPct val="0"/>
              </a:spcAft>
              <a:buClrTx/>
              <a:buSzTx/>
              <a:buFontTx/>
              <a:buNone/>
              <a:tabLst/>
              <a:defRPr/>
            </a:pPr>
            <a:r>
              <a:rPr kumimoji="0" lang="es-ES" altLang="es-ES" sz="7600" b="1" i="0" u="none" strike="noStrike" kern="1200" cap="none" spc="0" normalizeH="0" baseline="0" noProof="0" dirty="0">
                <a:ln>
                  <a:noFill/>
                </a:ln>
                <a:solidFill>
                  <a:srgbClr val="000000"/>
                </a:solidFill>
                <a:effectLst/>
                <a:uLnTx/>
                <a:uFillTx/>
                <a:latin typeface="Helvetica Light" charset="0"/>
                <a:sym typeface="Helvetica Light" charset="0"/>
              </a:rPr>
              <a:t>Trabajos Futuros</a:t>
            </a:r>
            <a:endParaRPr kumimoji="0" lang="es-ES" altLang="es-ES" sz="7600" b="0" i="0" u="none" strike="noStrike" kern="1200" cap="none" spc="0" normalizeH="0" baseline="0" noProof="0" dirty="0">
              <a:ln>
                <a:noFill/>
              </a:ln>
              <a:solidFill>
                <a:srgbClr val="000000"/>
              </a:solidFill>
              <a:effectLst/>
              <a:uLnTx/>
              <a:uFillTx/>
              <a:latin typeface="Helvetica Light" charset="0"/>
              <a:sym typeface="Helvetica Light" charset="0"/>
            </a:endParaRPr>
          </a:p>
        </p:txBody>
      </p:sp>
    </p:spTree>
    <p:extLst>
      <p:ext uri="{BB962C8B-B14F-4D97-AF65-F5344CB8AC3E}">
        <p14:creationId xmlns:p14="http://schemas.microsoft.com/office/powerpoint/2010/main" val="217487225"/>
      </p:ext>
    </p:extLst>
  </p:cSld>
  <p:clrMapOvr>
    <a:overrideClrMapping bg1="lt1" tx1="dk1" bg2="lt2" tx2="dk2" accent1="accent1" accent2="accent2" accent3="accent3" accent4="accent4" accent5="accent5" accent6="accent6" hlink="hlink" folHlink="folHlink"/>
  </p:clrMapOvr>
  <p:transition spd="med">
    <p:push/>
  </p:transition>
</p:sld>
</file>

<file path=ppt/slides/slide47.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3231771-B827-84D6-88A2-0626F28EC08F}"/>
              </a:ext>
            </a:extLst>
          </p:cNvPr>
          <p:cNvSpPr/>
          <p:nvPr/>
        </p:nvSpPr>
        <p:spPr bwMode="auto">
          <a:xfrm>
            <a:off x="11644325" y="9485312"/>
            <a:ext cx="1360475" cy="240853"/>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50800" tIns="50800" rIns="50800" bIns="50800" numCol="1" rtlCol="0" anchor="ctr" anchorCtr="0" compatLnSpc="1">
            <a:prstTxWarp prst="textNoShape">
              <a:avLst/>
            </a:prstTxWarp>
          </a:bodyPr>
          <a:lstStyle/>
          <a:p>
            <a:pPr marL="228600" marR="0" indent="0" algn="ctr" defTabSz="584200" rtl="0" eaLnBrk="1" fontAlgn="base" latinLnBrk="0" hangingPunct="0">
              <a:lnSpc>
                <a:spcPct val="100000"/>
              </a:lnSpc>
              <a:spcBef>
                <a:spcPct val="0"/>
              </a:spcBef>
              <a:spcAft>
                <a:spcPct val="0"/>
              </a:spcAft>
              <a:buClrTx/>
              <a:buSzTx/>
              <a:buFontTx/>
              <a:buNone/>
              <a:tabLst/>
            </a:pPr>
            <a:endParaRPr kumimoji="0" lang="es-ES" sz="3600" b="0" i="0" u="none" strike="noStrike" cap="none" normalizeH="0" baseline="0">
              <a:ln>
                <a:noFill/>
              </a:ln>
              <a:solidFill>
                <a:srgbClr val="000000"/>
              </a:solidFill>
              <a:effectLst/>
              <a:latin typeface="Helvetica Light" charset="0"/>
              <a:ea typeface="Helvetica Light" charset="0"/>
              <a:cs typeface="Helvetica Light" charset="0"/>
              <a:sym typeface="Helvetica Light" charset="0"/>
            </a:endParaRPr>
          </a:p>
        </p:txBody>
      </p:sp>
      <p:pic>
        <p:nvPicPr>
          <p:cNvPr id="16386" name="Picture 1">
            <a:extLst>
              <a:ext uri="{FF2B5EF4-FFF2-40B4-BE49-F238E27FC236}">
                <a16:creationId xmlns:a16="http://schemas.microsoft.com/office/drawing/2014/main" id="{E88BF5F6-494F-9841-375F-34F42CBAF94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651875" y="8516938"/>
            <a:ext cx="1087438" cy="1108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6387" name="Picture 2">
            <a:extLst>
              <a:ext uri="{FF2B5EF4-FFF2-40B4-BE49-F238E27FC236}">
                <a16:creationId xmlns:a16="http://schemas.microsoft.com/office/drawing/2014/main" id="{959EB174-6C55-C8FC-0BFB-6D661E3796CF}"/>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218738" y="8516938"/>
            <a:ext cx="1016000" cy="1108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6388" name="Picture 3">
            <a:extLst>
              <a:ext uri="{FF2B5EF4-FFF2-40B4-BE49-F238E27FC236}">
                <a16:creationId xmlns:a16="http://schemas.microsoft.com/office/drawing/2014/main" id="{72BE1D36-33FC-B0C7-250E-118460F3C35C}"/>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1714163" y="8562975"/>
            <a:ext cx="1016000" cy="1016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6389" name="AutoShape 4">
            <a:extLst>
              <a:ext uri="{FF2B5EF4-FFF2-40B4-BE49-F238E27FC236}">
                <a16:creationId xmlns:a16="http://schemas.microsoft.com/office/drawing/2014/main" id="{E2AFAA1F-7557-87DE-8F41-EFB85344C88E}"/>
              </a:ext>
            </a:extLst>
          </p:cNvPr>
          <p:cNvSpPr>
            <a:spLocks/>
          </p:cNvSpPr>
          <p:nvPr/>
        </p:nvSpPr>
        <p:spPr bwMode="auto">
          <a:xfrm>
            <a:off x="6310313" y="9251950"/>
            <a:ext cx="369887" cy="381000"/>
          </a:xfrm>
          <a:custGeom>
            <a:avLst/>
            <a:gdLst>
              <a:gd name="T0" fmla="*/ 184944 w 21600"/>
              <a:gd name="T1" fmla="*/ 190500 h 21600"/>
              <a:gd name="T2" fmla="*/ 184944 w 21600"/>
              <a:gd name="T3" fmla="*/ 190500 h 21600"/>
              <a:gd name="T4" fmla="*/ 184944 w 21600"/>
              <a:gd name="T5" fmla="*/ 190500 h 21600"/>
              <a:gd name="T6" fmla="*/ 184944 w 21600"/>
              <a:gd name="T7" fmla="*/ 19050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lgn="ctr">
              <a:defRPr sz="3600">
                <a:solidFill>
                  <a:srgbClr val="000000"/>
                </a:solidFill>
                <a:latin typeface="Helvetica Light" charset="0"/>
                <a:ea typeface="Helvetica Light" charset="0"/>
                <a:cs typeface="Helvetica Light" charset="0"/>
                <a:sym typeface="Helvetica Light" charset="0"/>
              </a:defRPr>
            </a:lvl1pPr>
            <a:lvl2pPr marL="742950" indent="-285750" algn="ctr">
              <a:defRPr sz="3600">
                <a:solidFill>
                  <a:srgbClr val="000000"/>
                </a:solidFill>
                <a:latin typeface="Helvetica Light" charset="0"/>
                <a:ea typeface="Helvetica Light" charset="0"/>
                <a:cs typeface="Helvetica Light" charset="0"/>
                <a:sym typeface="Helvetica Light" charset="0"/>
              </a:defRPr>
            </a:lvl2pPr>
            <a:lvl3pPr marL="1143000" indent="-228600" algn="ctr">
              <a:defRPr sz="3600">
                <a:solidFill>
                  <a:srgbClr val="000000"/>
                </a:solidFill>
                <a:latin typeface="Helvetica Light" charset="0"/>
                <a:ea typeface="Helvetica Light" charset="0"/>
                <a:cs typeface="Helvetica Light" charset="0"/>
                <a:sym typeface="Helvetica Light" charset="0"/>
              </a:defRPr>
            </a:lvl3pPr>
            <a:lvl4pPr marL="1600200" indent="-228600" algn="ctr">
              <a:defRPr sz="3600">
                <a:solidFill>
                  <a:srgbClr val="000000"/>
                </a:solidFill>
                <a:latin typeface="Helvetica Light" charset="0"/>
                <a:ea typeface="Helvetica Light" charset="0"/>
                <a:cs typeface="Helvetica Light" charset="0"/>
                <a:sym typeface="Helvetica Light" charset="0"/>
              </a:defRPr>
            </a:lvl4pPr>
            <a:lvl5pPr marL="2057400" indent="-228600" algn="ctr">
              <a:defRPr sz="3600">
                <a:solidFill>
                  <a:srgbClr val="000000"/>
                </a:solidFill>
                <a:latin typeface="Helvetica Light" charset="0"/>
                <a:ea typeface="Helvetica Light" charset="0"/>
                <a:cs typeface="Helvetica Light" charset="0"/>
                <a:sym typeface="Helvetica Light" charset="0"/>
              </a:defRPr>
            </a:lvl5pPr>
            <a:lvl6pPr marL="25146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0" marR="0" lvl="0" indent="0" algn="ctr" defTabSz="584200" rtl="0" eaLnBrk="1" fontAlgn="base" latinLnBrk="0" hangingPunct="0">
              <a:lnSpc>
                <a:spcPct val="100000"/>
              </a:lnSpc>
              <a:spcBef>
                <a:spcPct val="0"/>
              </a:spcBef>
              <a:spcAft>
                <a:spcPct val="0"/>
              </a:spcAft>
              <a:buClrTx/>
              <a:buSzTx/>
              <a:buFontTx/>
              <a:buNone/>
              <a:tabLst/>
              <a:defRPr/>
            </a:pPr>
            <a:fld id="{B28A5818-34D0-475A-B4B5-2C978751BBE3}" type="slidenum">
              <a:rPr kumimoji="0" lang="es-ES" altLang="es-ES" sz="1800" b="0" i="0" u="none" strike="noStrike" kern="1200" cap="none" spc="0" normalizeH="0" baseline="0" noProof="0">
                <a:ln>
                  <a:noFill/>
                </a:ln>
                <a:solidFill>
                  <a:srgbClr val="000000"/>
                </a:solidFill>
                <a:effectLst/>
                <a:uLnTx/>
                <a:uFillTx/>
                <a:latin typeface="Helvetica Light" charset="0"/>
                <a:sym typeface="Helvetica Light" charset="0"/>
              </a:rPr>
              <a:pPr marL="0" marR="0" lvl="0" indent="0" algn="ctr" defTabSz="584200" rtl="0" eaLnBrk="1" fontAlgn="base" latinLnBrk="0" hangingPunct="0">
                <a:lnSpc>
                  <a:spcPct val="100000"/>
                </a:lnSpc>
                <a:spcBef>
                  <a:spcPct val="0"/>
                </a:spcBef>
                <a:spcAft>
                  <a:spcPct val="0"/>
                </a:spcAft>
                <a:buClrTx/>
                <a:buSzTx/>
                <a:buFontTx/>
                <a:buNone/>
                <a:tabLst/>
                <a:defRPr/>
              </a:pPr>
              <a:t>47</a:t>
            </a:fld>
            <a:endParaRPr kumimoji="0" lang="es-ES" altLang="es-ES" sz="3600" b="0" i="0" u="none" strike="noStrike" kern="1200" cap="none" spc="0" normalizeH="0" baseline="0" noProof="0">
              <a:ln>
                <a:noFill/>
              </a:ln>
              <a:solidFill>
                <a:srgbClr val="000000"/>
              </a:solidFill>
              <a:effectLst/>
              <a:uLnTx/>
              <a:uFillTx/>
              <a:latin typeface="Helvetica Light" charset="0"/>
              <a:sym typeface="Helvetica Light" charset="0"/>
            </a:endParaRPr>
          </a:p>
        </p:txBody>
      </p:sp>
      <p:sp>
        <p:nvSpPr>
          <p:cNvPr id="16390" name="AutoShape 5">
            <a:extLst>
              <a:ext uri="{FF2B5EF4-FFF2-40B4-BE49-F238E27FC236}">
                <a16:creationId xmlns:a16="http://schemas.microsoft.com/office/drawing/2014/main" id="{C620AEFA-FB64-ACAF-FC10-353316D38095}"/>
              </a:ext>
            </a:extLst>
          </p:cNvPr>
          <p:cNvSpPr>
            <a:spLocks/>
          </p:cNvSpPr>
          <p:nvPr/>
        </p:nvSpPr>
        <p:spPr bwMode="auto">
          <a:xfrm>
            <a:off x="1323975" y="2860576"/>
            <a:ext cx="10874375" cy="2222500"/>
          </a:xfrm>
          <a:custGeom>
            <a:avLst/>
            <a:gdLst>
              <a:gd name="T0" fmla="*/ 5549900 w 21600"/>
              <a:gd name="T1" fmla="*/ 1111250 h 21600"/>
              <a:gd name="T2" fmla="*/ 5549900 w 21600"/>
              <a:gd name="T3" fmla="*/ 1111250 h 21600"/>
              <a:gd name="T4" fmla="*/ 5549900 w 21600"/>
              <a:gd name="T5" fmla="*/ 1111250 h 21600"/>
              <a:gd name="T6" fmla="*/ 5549900 w 21600"/>
              <a:gd name="T7" fmla="*/ 111125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lgn="ctr" defTabSz="560388">
              <a:defRPr sz="3600">
                <a:solidFill>
                  <a:srgbClr val="000000"/>
                </a:solidFill>
                <a:latin typeface="Helvetica Light" charset="0"/>
                <a:ea typeface="Helvetica Light" charset="0"/>
                <a:cs typeface="Helvetica Light" charset="0"/>
                <a:sym typeface="Helvetica Light" charset="0"/>
              </a:defRPr>
            </a:lvl1pPr>
            <a:lvl2pPr marL="742950" indent="-285750" algn="ctr" defTabSz="560388">
              <a:defRPr sz="3600">
                <a:solidFill>
                  <a:srgbClr val="000000"/>
                </a:solidFill>
                <a:latin typeface="Helvetica Light" charset="0"/>
                <a:ea typeface="Helvetica Light" charset="0"/>
                <a:cs typeface="Helvetica Light" charset="0"/>
                <a:sym typeface="Helvetica Light" charset="0"/>
              </a:defRPr>
            </a:lvl2pPr>
            <a:lvl3pPr marL="1143000" indent="-228600" algn="ctr" defTabSz="560388">
              <a:defRPr sz="3600">
                <a:solidFill>
                  <a:srgbClr val="000000"/>
                </a:solidFill>
                <a:latin typeface="Helvetica Light" charset="0"/>
                <a:ea typeface="Helvetica Light" charset="0"/>
                <a:cs typeface="Helvetica Light" charset="0"/>
                <a:sym typeface="Helvetica Light" charset="0"/>
              </a:defRPr>
            </a:lvl3pPr>
            <a:lvl4pPr marL="1600200" indent="-228600" algn="ctr" defTabSz="560388">
              <a:defRPr sz="3600">
                <a:solidFill>
                  <a:srgbClr val="000000"/>
                </a:solidFill>
                <a:latin typeface="Helvetica Light" charset="0"/>
                <a:ea typeface="Helvetica Light" charset="0"/>
                <a:cs typeface="Helvetica Light" charset="0"/>
                <a:sym typeface="Helvetica Light" charset="0"/>
              </a:defRPr>
            </a:lvl4pPr>
            <a:lvl5pPr marL="2057400" indent="-228600" algn="ctr" defTabSz="560388">
              <a:defRPr sz="3600">
                <a:solidFill>
                  <a:srgbClr val="000000"/>
                </a:solidFill>
                <a:latin typeface="Helvetica Light" charset="0"/>
                <a:ea typeface="Helvetica Light" charset="0"/>
                <a:cs typeface="Helvetica Light" charset="0"/>
                <a:sym typeface="Helvetica Light" charset="0"/>
              </a:defRPr>
            </a:lvl5pPr>
            <a:lvl6pPr marL="2514600" indent="-228600" algn="ctr" defTabSz="56038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56038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56038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56038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0" marR="0" lvl="0" indent="0" algn="just" defTabSz="560388" rtl="0" eaLnBrk="1" fontAlgn="base" latinLnBrk="0" hangingPunct="0">
              <a:lnSpc>
                <a:spcPct val="100000"/>
              </a:lnSpc>
              <a:spcBef>
                <a:spcPts val="4000"/>
              </a:spcBef>
              <a:spcAft>
                <a:spcPct val="0"/>
              </a:spcAft>
              <a:buClrTx/>
              <a:buSzTx/>
              <a:buFontTx/>
              <a:buNone/>
              <a:tabLst/>
              <a:defRPr/>
            </a:pPr>
            <a:r>
              <a:rPr lang="es-ES" altLang="es-ES" sz="2600" dirty="0"/>
              <a:t>Entre los trabajos futuros que este trabajo de investigación abre la oportunidad se sugieren los siguientes:</a:t>
            </a:r>
          </a:p>
          <a:p>
            <a:pPr marL="571500" marR="0" lvl="0" indent="-571500" algn="just" defTabSz="560388" rtl="0" eaLnBrk="1" fontAlgn="base" latinLnBrk="0" hangingPunct="0">
              <a:lnSpc>
                <a:spcPct val="100000"/>
              </a:lnSpc>
              <a:spcBef>
                <a:spcPts val="4000"/>
              </a:spcBef>
              <a:spcAft>
                <a:spcPct val="0"/>
              </a:spcAft>
              <a:buClrTx/>
              <a:buSzTx/>
              <a:buFont typeface="Arial" panose="020B0604020202020204" pitchFamily="34" charset="0"/>
              <a:buChar char="•"/>
              <a:tabLst/>
              <a:defRPr/>
            </a:pPr>
            <a:r>
              <a:rPr kumimoji="0" lang="es-ES" altLang="es-ES" sz="2600" b="0" i="0" u="none" strike="noStrike" kern="1200" cap="none" spc="0" normalizeH="0" baseline="0" noProof="0" dirty="0">
                <a:ln>
                  <a:noFill/>
                </a:ln>
                <a:solidFill>
                  <a:srgbClr val="000000"/>
                </a:solidFill>
                <a:effectLst/>
                <a:uLnTx/>
                <a:uFillTx/>
                <a:latin typeface="Helvetica Light" charset="0"/>
                <a:sym typeface="Helvetica Light" charset="0"/>
              </a:rPr>
              <a:t>Desarrollar nuevas interfaces que permitan y conectarse a dispositivos que utilicen otros protocolos y </a:t>
            </a:r>
            <a:r>
              <a:rPr kumimoji="0" lang="es-ES" altLang="es-ES" sz="2600" b="0" i="0" u="none" strike="noStrike" kern="1200" cap="none" spc="0" normalizeH="0" baseline="0" noProof="0" dirty="0" err="1">
                <a:ln>
                  <a:noFill/>
                </a:ln>
                <a:solidFill>
                  <a:srgbClr val="000000"/>
                </a:solidFill>
                <a:effectLst/>
                <a:uLnTx/>
                <a:uFillTx/>
                <a:latin typeface="Helvetica Light" charset="0"/>
                <a:sym typeface="Helvetica Light" charset="0"/>
              </a:rPr>
              <a:t>est</a:t>
            </a:r>
            <a:r>
              <a:rPr lang="es-ES" altLang="es-ES" sz="2600" dirty="0"/>
              <a:t>á</a:t>
            </a:r>
            <a:r>
              <a:rPr kumimoji="0" lang="es-ES" altLang="es-ES" sz="2600" b="0" i="0" u="none" strike="noStrike" kern="1200" cap="none" spc="0" normalizeH="0" baseline="0" noProof="0" dirty="0" err="1">
                <a:ln>
                  <a:noFill/>
                </a:ln>
                <a:solidFill>
                  <a:srgbClr val="000000"/>
                </a:solidFill>
                <a:effectLst/>
                <a:uLnTx/>
                <a:uFillTx/>
                <a:latin typeface="Helvetica Light" charset="0"/>
                <a:sym typeface="Helvetica Light" charset="0"/>
              </a:rPr>
              <a:t>ndares</a:t>
            </a:r>
            <a:r>
              <a:rPr kumimoji="0" lang="es-ES" altLang="es-ES" sz="2600" b="0" i="0" u="none" strike="noStrike" kern="1200" cap="none" spc="0" normalizeH="0" baseline="0" noProof="0" dirty="0">
                <a:ln>
                  <a:noFill/>
                </a:ln>
                <a:solidFill>
                  <a:srgbClr val="000000"/>
                </a:solidFill>
                <a:effectLst/>
                <a:uLnTx/>
                <a:uFillTx/>
                <a:latin typeface="Helvetica Light" charset="0"/>
                <a:sym typeface="Helvetica Light" charset="0"/>
              </a:rPr>
              <a:t> distintos a MQTT.</a:t>
            </a:r>
          </a:p>
          <a:p>
            <a:pPr marL="571500" marR="0" lvl="0" indent="-571500" algn="just" defTabSz="560388" rtl="0" eaLnBrk="1" fontAlgn="base" latinLnBrk="0" hangingPunct="0">
              <a:lnSpc>
                <a:spcPct val="100000"/>
              </a:lnSpc>
              <a:spcBef>
                <a:spcPts val="4000"/>
              </a:spcBef>
              <a:spcAft>
                <a:spcPct val="0"/>
              </a:spcAft>
              <a:buClrTx/>
              <a:buSzTx/>
              <a:buFont typeface="Arial" panose="020B0604020202020204" pitchFamily="34" charset="0"/>
              <a:buChar char="•"/>
              <a:tabLst/>
              <a:defRPr/>
            </a:pPr>
            <a:r>
              <a:rPr lang="es-ES" altLang="es-ES" sz="2600" dirty="0"/>
              <a:t>Simplificar y mejorar la interfaz grafica de la aplicación web.</a:t>
            </a:r>
          </a:p>
          <a:p>
            <a:pPr marL="571500" marR="0" lvl="0" indent="-571500" algn="just" defTabSz="560388" rtl="0" eaLnBrk="1" fontAlgn="base" latinLnBrk="0" hangingPunct="0">
              <a:lnSpc>
                <a:spcPct val="100000"/>
              </a:lnSpc>
              <a:spcBef>
                <a:spcPts val="4000"/>
              </a:spcBef>
              <a:spcAft>
                <a:spcPct val="0"/>
              </a:spcAft>
              <a:buClrTx/>
              <a:buSzTx/>
              <a:buFont typeface="Arial" panose="020B0604020202020204" pitchFamily="34" charset="0"/>
              <a:buChar char="•"/>
              <a:tabLst/>
              <a:defRPr/>
            </a:pPr>
            <a:r>
              <a:rPr lang="es-ES" altLang="es-ES" sz="2600" dirty="0"/>
              <a:t>Desarrollar e integrar nuevas funcionalidades que ayuden a m</a:t>
            </a:r>
            <a:r>
              <a:rPr kumimoji="0" lang="es-ES" altLang="es-ES" sz="2600" b="0" i="0" u="none" strike="noStrike" kern="1200" cap="none" spc="0" normalizeH="0" baseline="0" noProof="0" dirty="0" err="1">
                <a:ln>
                  <a:noFill/>
                </a:ln>
                <a:solidFill>
                  <a:srgbClr val="000000"/>
                </a:solidFill>
                <a:effectLst/>
                <a:uLnTx/>
                <a:uFillTx/>
                <a:latin typeface="Helvetica Light" charset="0"/>
                <a:sym typeface="Helvetica Light" charset="0"/>
              </a:rPr>
              <a:t>itigar</a:t>
            </a:r>
            <a:r>
              <a:rPr kumimoji="0" lang="es-ES" altLang="es-ES" sz="2600" b="0" i="0" u="none" strike="noStrike" kern="1200" cap="none" spc="0" normalizeH="0" baseline="0" noProof="0" dirty="0">
                <a:ln>
                  <a:noFill/>
                </a:ln>
                <a:solidFill>
                  <a:srgbClr val="000000"/>
                </a:solidFill>
                <a:effectLst/>
                <a:uLnTx/>
                <a:uFillTx/>
                <a:latin typeface="Helvetica Light" charset="0"/>
                <a:sym typeface="Helvetica Light" charset="0"/>
              </a:rPr>
              <a:t> vulnerabilidades inherentes al uso de un sistema web.</a:t>
            </a:r>
          </a:p>
          <a:p>
            <a:pPr marL="571500" marR="0" lvl="0" indent="-571500" algn="just" defTabSz="560388" rtl="0" eaLnBrk="1" fontAlgn="base" latinLnBrk="0" hangingPunct="0">
              <a:lnSpc>
                <a:spcPct val="100000"/>
              </a:lnSpc>
              <a:spcBef>
                <a:spcPts val="4000"/>
              </a:spcBef>
              <a:spcAft>
                <a:spcPct val="0"/>
              </a:spcAft>
              <a:buClrTx/>
              <a:buSzTx/>
              <a:buFont typeface="Arial" panose="020B0604020202020204" pitchFamily="34" charset="0"/>
              <a:buChar char="•"/>
              <a:tabLst/>
              <a:defRPr/>
            </a:pPr>
            <a:r>
              <a:rPr lang="es-ES" altLang="es-ES" sz="2600" dirty="0"/>
              <a:t>Nuevos módulos de procesamiento que aprovechen los datos generados. </a:t>
            </a:r>
            <a:endParaRPr kumimoji="0" lang="es-ES" altLang="es-ES" sz="2600" b="0" i="0" u="none" strike="noStrike" kern="1200" cap="none" spc="0" normalizeH="0" baseline="0" noProof="0" dirty="0">
              <a:ln>
                <a:noFill/>
              </a:ln>
              <a:solidFill>
                <a:srgbClr val="000000"/>
              </a:solidFill>
              <a:effectLst/>
              <a:uLnTx/>
              <a:uFillTx/>
              <a:latin typeface="Helvetica Light" charset="0"/>
              <a:sym typeface="Helvetica Light" charset="0"/>
            </a:endParaRPr>
          </a:p>
        </p:txBody>
      </p:sp>
      <p:sp>
        <p:nvSpPr>
          <p:cNvPr id="16391" name="AutoShape 6">
            <a:extLst>
              <a:ext uri="{FF2B5EF4-FFF2-40B4-BE49-F238E27FC236}">
                <a16:creationId xmlns:a16="http://schemas.microsoft.com/office/drawing/2014/main" id="{11B8CC09-293F-9CBD-1717-0554F0888496}"/>
              </a:ext>
            </a:extLst>
          </p:cNvPr>
          <p:cNvSpPr>
            <a:spLocks/>
          </p:cNvSpPr>
          <p:nvPr/>
        </p:nvSpPr>
        <p:spPr bwMode="auto">
          <a:xfrm>
            <a:off x="1323975" y="556320"/>
            <a:ext cx="10874375" cy="893762"/>
          </a:xfrm>
          <a:custGeom>
            <a:avLst/>
            <a:gdLst>
              <a:gd name="T0" fmla="*/ 5437188 w 21600"/>
              <a:gd name="T1" fmla="*/ 446881 h 21600"/>
              <a:gd name="T2" fmla="*/ 5437188 w 21600"/>
              <a:gd name="T3" fmla="*/ 446881 h 21600"/>
              <a:gd name="T4" fmla="*/ 5437188 w 21600"/>
              <a:gd name="T5" fmla="*/ 446881 h 21600"/>
              <a:gd name="T6" fmla="*/ 5437188 w 21600"/>
              <a:gd name="T7" fmla="*/ 446881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algn="ctr" defTabSz="379413">
              <a:defRPr sz="3600">
                <a:solidFill>
                  <a:srgbClr val="000000"/>
                </a:solidFill>
                <a:latin typeface="Helvetica Light" charset="0"/>
                <a:ea typeface="Helvetica Light" charset="0"/>
                <a:cs typeface="Helvetica Light" charset="0"/>
                <a:sym typeface="Helvetica Light" charset="0"/>
              </a:defRPr>
            </a:lvl1pPr>
            <a:lvl2pPr marL="742950" indent="-285750" algn="ctr" defTabSz="379413">
              <a:defRPr sz="3600">
                <a:solidFill>
                  <a:srgbClr val="000000"/>
                </a:solidFill>
                <a:latin typeface="Helvetica Light" charset="0"/>
                <a:ea typeface="Helvetica Light" charset="0"/>
                <a:cs typeface="Helvetica Light" charset="0"/>
                <a:sym typeface="Helvetica Light" charset="0"/>
              </a:defRPr>
            </a:lvl2pPr>
            <a:lvl3pPr marL="1143000" indent="-228600" algn="ctr" defTabSz="379413">
              <a:defRPr sz="3600">
                <a:solidFill>
                  <a:srgbClr val="000000"/>
                </a:solidFill>
                <a:latin typeface="Helvetica Light" charset="0"/>
                <a:ea typeface="Helvetica Light" charset="0"/>
                <a:cs typeface="Helvetica Light" charset="0"/>
                <a:sym typeface="Helvetica Light" charset="0"/>
              </a:defRPr>
            </a:lvl3pPr>
            <a:lvl4pPr marL="1600200" indent="-228600" algn="ctr" defTabSz="379413">
              <a:defRPr sz="3600">
                <a:solidFill>
                  <a:srgbClr val="000000"/>
                </a:solidFill>
                <a:latin typeface="Helvetica Light" charset="0"/>
                <a:ea typeface="Helvetica Light" charset="0"/>
                <a:cs typeface="Helvetica Light" charset="0"/>
                <a:sym typeface="Helvetica Light" charset="0"/>
              </a:defRPr>
            </a:lvl4pPr>
            <a:lvl5pPr marL="2057400" indent="-228600" algn="ctr" defTabSz="379413">
              <a:defRPr sz="3600">
                <a:solidFill>
                  <a:srgbClr val="000000"/>
                </a:solidFill>
                <a:latin typeface="Helvetica Light" charset="0"/>
                <a:ea typeface="Helvetica Light" charset="0"/>
                <a:cs typeface="Helvetica Light" charset="0"/>
                <a:sym typeface="Helvetica Light" charset="0"/>
              </a:defRPr>
            </a:lvl5pPr>
            <a:lvl6pPr marL="25146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0" marR="0" lvl="0" indent="0" algn="l" defTabSz="379413" rtl="0" eaLnBrk="1" fontAlgn="base" latinLnBrk="0" hangingPunct="0">
              <a:lnSpc>
                <a:spcPct val="100000"/>
              </a:lnSpc>
              <a:spcBef>
                <a:spcPct val="0"/>
              </a:spcBef>
              <a:spcAft>
                <a:spcPct val="0"/>
              </a:spcAft>
              <a:buClrTx/>
              <a:buSzTx/>
              <a:buFontTx/>
              <a:buNone/>
              <a:tabLst/>
              <a:defRPr/>
            </a:pPr>
            <a:r>
              <a:rPr kumimoji="0" lang="es-ES" altLang="es-ES" sz="5200" b="1" i="0" u="none" strike="noStrike" kern="1200" cap="none" spc="0" normalizeH="0" baseline="0" noProof="0" dirty="0">
                <a:ln>
                  <a:noFill/>
                </a:ln>
                <a:solidFill>
                  <a:srgbClr val="000000"/>
                </a:solidFill>
                <a:effectLst/>
                <a:uLnTx/>
                <a:uFillTx/>
                <a:latin typeface="Helvetica Light" charset="0"/>
                <a:sym typeface="Helvetica Light" charset="0"/>
              </a:rPr>
              <a:t>Trabajos Futuros</a:t>
            </a:r>
          </a:p>
        </p:txBody>
      </p:sp>
      <p:sp>
        <p:nvSpPr>
          <p:cNvPr id="16392" name="AutoShape 7">
            <a:extLst>
              <a:ext uri="{FF2B5EF4-FFF2-40B4-BE49-F238E27FC236}">
                <a16:creationId xmlns:a16="http://schemas.microsoft.com/office/drawing/2014/main" id="{8158E497-2BFF-A00B-870B-A453C03DB4A1}"/>
              </a:ext>
            </a:extLst>
          </p:cNvPr>
          <p:cNvSpPr>
            <a:spLocks/>
          </p:cNvSpPr>
          <p:nvPr/>
        </p:nvSpPr>
        <p:spPr bwMode="auto">
          <a:xfrm>
            <a:off x="1323975" y="1447974"/>
            <a:ext cx="11061700" cy="647700"/>
          </a:xfrm>
          <a:custGeom>
            <a:avLst/>
            <a:gdLst>
              <a:gd name="T0" fmla="*/ 5530850 w 21600"/>
              <a:gd name="T1" fmla="*/ 323850 h 21600"/>
              <a:gd name="T2" fmla="*/ 5530850 w 21600"/>
              <a:gd name="T3" fmla="*/ 323850 h 21600"/>
              <a:gd name="T4" fmla="*/ 5530850 w 21600"/>
              <a:gd name="T5" fmla="*/ 323850 h 21600"/>
              <a:gd name="T6" fmla="*/ 5530850 w 21600"/>
              <a:gd name="T7" fmla="*/ 32385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lvl1pPr algn="ctr">
              <a:defRPr sz="3600">
                <a:solidFill>
                  <a:srgbClr val="000000"/>
                </a:solidFill>
                <a:latin typeface="Helvetica Light" charset="0"/>
                <a:ea typeface="Helvetica Light" charset="0"/>
                <a:cs typeface="Helvetica Light" charset="0"/>
                <a:sym typeface="Helvetica Light" charset="0"/>
              </a:defRPr>
            </a:lvl1pPr>
            <a:lvl2pPr marL="742950" indent="-285750" algn="ctr">
              <a:defRPr sz="3600">
                <a:solidFill>
                  <a:srgbClr val="000000"/>
                </a:solidFill>
                <a:latin typeface="Helvetica Light" charset="0"/>
                <a:ea typeface="Helvetica Light" charset="0"/>
                <a:cs typeface="Helvetica Light" charset="0"/>
                <a:sym typeface="Helvetica Light" charset="0"/>
              </a:defRPr>
            </a:lvl2pPr>
            <a:lvl3pPr marL="1143000" indent="-228600" algn="ctr">
              <a:defRPr sz="3600">
                <a:solidFill>
                  <a:srgbClr val="000000"/>
                </a:solidFill>
                <a:latin typeface="Helvetica Light" charset="0"/>
                <a:ea typeface="Helvetica Light" charset="0"/>
                <a:cs typeface="Helvetica Light" charset="0"/>
                <a:sym typeface="Helvetica Light" charset="0"/>
              </a:defRPr>
            </a:lvl3pPr>
            <a:lvl4pPr marL="1600200" indent="-228600" algn="ctr">
              <a:defRPr sz="3600">
                <a:solidFill>
                  <a:srgbClr val="000000"/>
                </a:solidFill>
                <a:latin typeface="Helvetica Light" charset="0"/>
                <a:ea typeface="Helvetica Light" charset="0"/>
                <a:cs typeface="Helvetica Light" charset="0"/>
                <a:sym typeface="Helvetica Light" charset="0"/>
              </a:defRPr>
            </a:lvl4pPr>
            <a:lvl5pPr marL="2057400" indent="-228600" algn="ctr">
              <a:defRPr sz="3600">
                <a:solidFill>
                  <a:srgbClr val="000000"/>
                </a:solidFill>
                <a:latin typeface="Helvetica Light" charset="0"/>
                <a:ea typeface="Helvetica Light" charset="0"/>
                <a:cs typeface="Helvetica Light" charset="0"/>
                <a:sym typeface="Helvetica Light" charset="0"/>
              </a:defRPr>
            </a:lvl5pPr>
            <a:lvl6pPr marL="25146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0" marR="0" lvl="0" indent="0" algn="just" defTabSz="584200" rtl="0" eaLnBrk="1" fontAlgn="base" latinLnBrk="0" hangingPunct="0">
              <a:lnSpc>
                <a:spcPct val="100000"/>
              </a:lnSpc>
              <a:spcBef>
                <a:spcPct val="0"/>
              </a:spcBef>
              <a:spcAft>
                <a:spcPct val="0"/>
              </a:spcAft>
              <a:buClrTx/>
              <a:buSzTx/>
              <a:buFontTx/>
              <a:buNone/>
              <a:tabLst/>
              <a:defRPr/>
            </a:pPr>
            <a:r>
              <a:rPr lang="es-ES" altLang="es-ES" dirty="0"/>
              <a:t>Trabajos futuros </a:t>
            </a:r>
            <a:r>
              <a:rPr lang="es-ES" altLang="es-ES" sz="3200" dirty="0"/>
              <a:t>para</a:t>
            </a:r>
            <a:r>
              <a:rPr lang="es-ES" altLang="es-ES" dirty="0"/>
              <a:t> investigar y desarrollar</a:t>
            </a:r>
            <a:endParaRPr kumimoji="0" lang="es-ES" altLang="es-ES" sz="3600" b="0" i="0" u="none" strike="noStrike" kern="1200" cap="none" spc="0" normalizeH="0" baseline="0" noProof="0" dirty="0">
              <a:ln>
                <a:noFill/>
              </a:ln>
              <a:solidFill>
                <a:srgbClr val="000000"/>
              </a:solidFill>
              <a:effectLst/>
              <a:uLnTx/>
              <a:uFillTx/>
              <a:latin typeface="Helvetica Light" charset="0"/>
              <a:sym typeface="Helvetica Light" charset="0"/>
            </a:endParaRPr>
          </a:p>
        </p:txBody>
      </p:sp>
    </p:spTree>
    <p:extLst>
      <p:ext uri="{BB962C8B-B14F-4D97-AF65-F5344CB8AC3E}">
        <p14:creationId xmlns:p14="http://schemas.microsoft.com/office/powerpoint/2010/main" val="646859283"/>
      </p:ext>
    </p:extLst>
  </p:cSld>
  <p:clrMapOvr>
    <a:masterClrMapping/>
  </p:clrMapOvr>
  <p:transition spd="med">
    <p:push/>
  </p:transition>
</p:sld>
</file>

<file path=ppt/slides/slide48.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08B3F07-DFC8-D430-8D2C-0E4C75026C29}"/>
              </a:ext>
            </a:extLst>
          </p:cNvPr>
          <p:cNvSpPr/>
          <p:nvPr/>
        </p:nvSpPr>
        <p:spPr bwMode="auto">
          <a:xfrm>
            <a:off x="11644325" y="9485312"/>
            <a:ext cx="1360475" cy="240853"/>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50800" tIns="50800" rIns="50800" bIns="50800" numCol="1" rtlCol="0" anchor="ctr" anchorCtr="0" compatLnSpc="1">
            <a:prstTxWarp prst="textNoShape">
              <a:avLst/>
            </a:prstTxWarp>
          </a:bodyPr>
          <a:lstStyle/>
          <a:p>
            <a:pPr marL="228600" marR="0" indent="0" algn="ctr" defTabSz="584200" rtl="0" eaLnBrk="1" fontAlgn="base" latinLnBrk="0" hangingPunct="0">
              <a:lnSpc>
                <a:spcPct val="100000"/>
              </a:lnSpc>
              <a:spcBef>
                <a:spcPct val="0"/>
              </a:spcBef>
              <a:spcAft>
                <a:spcPct val="0"/>
              </a:spcAft>
              <a:buClrTx/>
              <a:buSzTx/>
              <a:buFontTx/>
              <a:buNone/>
              <a:tabLst/>
            </a:pPr>
            <a:endParaRPr kumimoji="0" lang="es-ES" sz="3600" b="0" i="0" u="none" strike="noStrike" cap="none" normalizeH="0" baseline="0">
              <a:ln>
                <a:noFill/>
              </a:ln>
              <a:solidFill>
                <a:srgbClr val="000000"/>
              </a:solidFill>
              <a:effectLst/>
              <a:latin typeface="Helvetica Light" charset="0"/>
              <a:ea typeface="Helvetica Light" charset="0"/>
              <a:cs typeface="Helvetica Light" charset="0"/>
              <a:sym typeface="Helvetica Light" charset="0"/>
            </a:endParaRPr>
          </a:p>
        </p:txBody>
      </p:sp>
      <p:pic>
        <p:nvPicPr>
          <p:cNvPr id="21506" name="Picture 1">
            <a:extLst>
              <a:ext uri="{FF2B5EF4-FFF2-40B4-BE49-F238E27FC236}">
                <a16:creationId xmlns:a16="http://schemas.microsoft.com/office/drawing/2014/main" id="{78AFA7B1-1008-EAFE-47A3-D19DB3578B7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651875" y="8516938"/>
            <a:ext cx="1087438" cy="1108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1507" name="Picture 2">
            <a:extLst>
              <a:ext uri="{FF2B5EF4-FFF2-40B4-BE49-F238E27FC236}">
                <a16:creationId xmlns:a16="http://schemas.microsoft.com/office/drawing/2014/main" id="{37CB9D61-6C02-E969-8D5B-42103571029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0218738" y="8516938"/>
            <a:ext cx="1016000" cy="1108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1508" name="Picture 3">
            <a:extLst>
              <a:ext uri="{FF2B5EF4-FFF2-40B4-BE49-F238E27FC236}">
                <a16:creationId xmlns:a16="http://schemas.microsoft.com/office/drawing/2014/main" id="{6989D402-BCA7-8C65-8E21-93DC85762BD7}"/>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1714163" y="8562975"/>
            <a:ext cx="1016000" cy="1016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1509" name="AutoShape 4">
            <a:extLst>
              <a:ext uri="{FF2B5EF4-FFF2-40B4-BE49-F238E27FC236}">
                <a16:creationId xmlns:a16="http://schemas.microsoft.com/office/drawing/2014/main" id="{89022ACD-F17F-406A-1CD6-FE75A913C4AE}"/>
              </a:ext>
            </a:extLst>
          </p:cNvPr>
          <p:cNvSpPr>
            <a:spLocks/>
          </p:cNvSpPr>
          <p:nvPr/>
        </p:nvSpPr>
        <p:spPr bwMode="auto">
          <a:xfrm>
            <a:off x="6310313" y="9251950"/>
            <a:ext cx="369887" cy="381000"/>
          </a:xfrm>
          <a:custGeom>
            <a:avLst/>
            <a:gdLst>
              <a:gd name="T0" fmla="*/ 184944 w 21600"/>
              <a:gd name="T1" fmla="*/ 190500 h 21600"/>
              <a:gd name="T2" fmla="*/ 184944 w 21600"/>
              <a:gd name="T3" fmla="*/ 190500 h 21600"/>
              <a:gd name="T4" fmla="*/ 184944 w 21600"/>
              <a:gd name="T5" fmla="*/ 190500 h 21600"/>
              <a:gd name="T6" fmla="*/ 184944 w 21600"/>
              <a:gd name="T7" fmla="*/ 19050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lgn="ctr">
              <a:defRPr sz="3600">
                <a:solidFill>
                  <a:srgbClr val="000000"/>
                </a:solidFill>
                <a:latin typeface="Helvetica Light" charset="0"/>
                <a:ea typeface="Helvetica Light" charset="0"/>
                <a:cs typeface="Helvetica Light" charset="0"/>
                <a:sym typeface="Helvetica Light" charset="0"/>
              </a:defRPr>
            </a:lvl1pPr>
            <a:lvl2pPr marL="742950" indent="-285750" algn="ctr">
              <a:defRPr sz="3600">
                <a:solidFill>
                  <a:srgbClr val="000000"/>
                </a:solidFill>
                <a:latin typeface="Helvetica Light" charset="0"/>
                <a:ea typeface="Helvetica Light" charset="0"/>
                <a:cs typeface="Helvetica Light" charset="0"/>
                <a:sym typeface="Helvetica Light" charset="0"/>
              </a:defRPr>
            </a:lvl2pPr>
            <a:lvl3pPr marL="1143000" indent="-228600" algn="ctr">
              <a:defRPr sz="3600">
                <a:solidFill>
                  <a:srgbClr val="000000"/>
                </a:solidFill>
                <a:latin typeface="Helvetica Light" charset="0"/>
                <a:ea typeface="Helvetica Light" charset="0"/>
                <a:cs typeface="Helvetica Light" charset="0"/>
                <a:sym typeface="Helvetica Light" charset="0"/>
              </a:defRPr>
            </a:lvl3pPr>
            <a:lvl4pPr marL="1600200" indent="-228600" algn="ctr">
              <a:defRPr sz="3600">
                <a:solidFill>
                  <a:srgbClr val="000000"/>
                </a:solidFill>
                <a:latin typeface="Helvetica Light" charset="0"/>
                <a:ea typeface="Helvetica Light" charset="0"/>
                <a:cs typeface="Helvetica Light" charset="0"/>
                <a:sym typeface="Helvetica Light" charset="0"/>
              </a:defRPr>
            </a:lvl4pPr>
            <a:lvl5pPr marL="2057400" indent="-228600" algn="ctr">
              <a:defRPr sz="3600">
                <a:solidFill>
                  <a:srgbClr val="000000"/>
                </a:solidFill>
                <a:latin typeface="Helvetica Light" charset="0"/>
                <a:ea typeface="Helvetica Light" charset="0"/>
                <a:cs typeface="Helvetica Light" charset="0"/>
                <a:sym typeface="Helvetica Light" charset="0"/>
              </a:defRPr>
            </a:lvl5pPr>
            <a:lvl6pPr marL="25146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eaLnBrk="1"/>
            <a:fld id="{0FA30950-4D07-48D1-82A1-BBBC932A18EF}" type="slidenum">
              <a:rPr lang="es-ES" altLang="es-ES" sz="1800"/>
              <a:pPr eaLnBrk="1"/>
              <a:t>48</a:t>
            </a:fld>
            <a:endParaRPr lang="es-ES" altLang="es-ES"/>
          </a:p>
        </p:txBody>
      </p:sp>
      <p:sp>
        <p:nvSpPr>
          <p:cNvPr id="21510" name="AutoShape 5">
            <a:extLst>
              <a:ext uri="{FF2B5EF4-FFF2-40B4-BE49-F238E27FC236}">
                <a16:creationId xmlns:a16="http://schemas.microsoft.com/office/drawing/2014/main" id="{CFB5A11C-0729-CA54-3F68-32CB8D516158}"/>
              </a:ext>
            </a:extLst>
          </p:cNvPr>
          <p:cNvSpPr>
            <a:spLocks/>
          </p:cNvSpPr>
          <p:nvPr/>
        </p:nvSpPr>
        <p:spPr bwMode="auto">
          <a:xfrm>
            <a:off x="1460673" y="1512888"/>
            <a:ext cx="10874375" cy="7756525"/>
          </a:xfrm>
          <a:custGeom>
            <a:avLst/>
            <a:gdLst>
              <a:gd name="T0" fmla="*/ 5695950 w 21600"/>
              <a:gd name="T1" fmla="*/ 3878263 h 21600"/>
              <a:gd name="T2" fmla="*/ 5695950 w 21600"/>
              <a:gd name="T3" fmla="*/ 3878263 h 21600"/>
              <a:gd name="T4" fmla="*/ 5695950 w 21600"/>
              <a:gd name="T5" fmla="*/ 3878263 h 21600"/>
              <a:gd name="T6" fmla="*/ 5695950 w 21600"/>
              <a:gd name="T7" fmla="*/ 3878263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599"/>
                </a:lnTo>
                <a:lnTo>
                  <a:pt x="0" y="21599"/>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algn="ctr" defTabSz="442913">
              <a:defRPr sz="3600">
                <a:solidFill>
                  <a:srgbClr val="000000"/>
                </a:solidFill>
                <a:latin typeface="Helvetica Light" charset="0"/>
                <a:ea typeface="Helvetica Light" charset="0"/>
                <a:cs typeface="Helvetica Light" charset="0"/>
                <a:sym typeface="Helvetica Light" charset="0"/>
              </a:defRPr>
            </a:lvl1pPr>
            <a:lvl2pPr marL="742950" indent="-285750" algn="ctr" defTabSz="442913">
              <a:defRPr sz="3600">
                <a:solidFill>
                  <a:srgbClr val="000000"/>
                </a:solidFill>
                <a:latin typeface="Helvetica Light" charset="0"/>
                <a:ea typeface="Helvetica Light" charset="0"/>
                <a:cs typeface="Helvetica Light" charset="0"/>
                <a:sym typeface="Helvetica Light" charset="0"/>
              </a:defRPr>
            </a:lvl2pPr>
            <a:lvl3pPr marL="1143000" indent="-228600" algn="ctr" defTabSz="442913">
              <a:defRPr sz="3600">
                <a:solidFill>
                  <a:srgbClr val="000000"/>
                </a:solidFill>
                <a:latin typeface="Helvetica Light" charset="0"/>
                <a:ea typeface="Helvetica Light" charset="0"/>
                <a:cs typeface="Helvetica Light" charset="0"/>
                <a:sym typeface="Helvetica Light" charset="0"/>
              </a:defRPr>
            </a:lvl3pPr>
            <a:lvl4pPr marL="1600200" indent="-228600" algn="ctr" defTabSz="442913">
              <a:defRPr sz="3600">
                <a:solidFill>
                  <a:srgbClr val="000000"/>
                </a:solidFill>
                <a:latin typeface="Helvetica Light" charset="0"/>
                <a:ea typeface="Helvetica Light" charset="0"/>
                <a:cs typeface="Helvetica Light" charset="0"/>
                <a:sym typeface="Helvetica Light" charset="0"/>
              </a:defRPr>
            </a:lvl4pPr>
            <a:lvl5pPr marL="2057400" indent="-228600" algn="ctr" defTabSz="442913">
              <a:defRPr sz="3600">
                <a:solidFill>
                  <a:srgbClr val="000000"/>
                </a:solidFill>
                <a:latin typeface="Helvetica Light" charset="0"/>
                <a:ea typeface="Helvetica Light" charset="0"/>
                <a:cs typeface="Helvetica Light" charset="0"/>
                <a:sym typeface="Helvetica Light" charset="0"/>
              </a:defRPr>
            </a:lvl5pPr>
            <a:lvl6pPr marL="2514600" indent="-228600" algn="ctr" defTabSz="4429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4429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4429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4429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algn="just" eaLnBrk="1">
              <a:spcBef>
                <a:spcPts val="3100"/>
              </a:spcBef>
            </a:pPr>
            <a:r>
              <a:rPr lang="es-ES" altLang="es-ES" sz="2100" dirty="0"/>
              <a:t>[1] H. </a:t>
            </a:r>
            <a:r>
              <a:rPr lang="es-ES" altLang="es-ES" sz="2100" dirty="0" err="1"/>
              <a:t>Tschofenig</a:t>
            </a:r>
            <a:r>
              <a:rPr lang="es-ES" altLang="es-ES" sz="2100" dirty="0"/>
              <a:t> &amp; </a:t>
            </a:r>
            <a:r>
              <a:rPr lang="es-ES" altLang="es-ES" sz="2100" dirty="0" err="1"/>
              <a:t>others</a:t>
            </a:r>
            <a:r>
              <a:rPr lang="es-ES" altLang="es-ES" sz="2100" dirty="0"/>
              <a:t>. </a:t>
            </a:r>
            <a:r>
              <a:rPr lang="es-ES" altLang="es-ES" sz="2100" dirty="0" err="1"/>
              <a:t>Architectural</a:t>
            </a:r>
            <a:r>
              <a:rPr lang="es-ES" altLang="es-ES" sz="2100" dirty="0"/>
              <a:t> </a:t>
            </a:r>
            <a:r>
              <a:rPr lang="es-ES" altLang="es-ES" sz="2100" dirty="0" err="1"/>
              <a:t>Considerations</a:t>
            </a:r>
            <a:r>
              <a:rPr lang="es-ES" altLang="es-ES" sz="2100" dirty="0"/>
              <a:t> in Smart </a:t>
            </a:r>
            <a:r>
              <a:rPr lang="es-ES" altLang="es-ES" sz="2100" dirty="0" err="1"/>
              <a:t>Object</a:t>
            </a:r>
            <a:r>
              <a:rPr lang="es-ES" altLang="es-ES" sz="2100" dirty="0"/>
              <a:t> </a:t>
            </a:r>
            <a:r>
              <a:rPr lang="es-ES" altLang="es-ES" sz="2100" dirty="0" err="1"/>
              <a:t>Networking</a:t>
            </a:r>
            <a:r>
              <a:rPr lang="es-ES" altLang="es-ES" sz="2100" dirty="0"/>
              <a:t>. </a:t>
            </a:r>
            <a:r>
              <a:rPr lang="es-ES" altLang="es-ES" sz="2100" dirty="0" err="1"/>
              <a:t>Technical</a:t>
            </a:r>
            <a:r>
              <a:rPr lang="es-ES" altLang="es-ES" sz="2100" dirty="0"/>
              <a:t> </a:t>
            </a:r>
            <a:r>
              <a:rPr lang="es-ES" altLang="es-ES" sz="2100" dirty="0" err="1"/>
              <a:t>report</a:t>
            </a:r>
            <a:r>
              <a:rPr lang="es-ES" altLang="es-ES" sz="2100" dirty="0"/>
              <a:t>, Internet </a:t>
            </a:r>
            <a:r>
              <a:rPr lang="es-ES" altLang="es-ES" sz="2100" dirty="0" err="1"/>
              <a:t>Architecture</a:t>
            </a:r>
            <a:r>
              <a:rPr lang="es-ES" altLang="es-ES" sz="2100" dirty="0"/>
              <a:t> </a:t>
            </a:r>
            <a:r>
              <a:rPr lang="es-ES" altLang="es-ES" sz="2100" dirty="0" err="1"/>
              <a:t>Board</a:t>
            </a:r>
            <a:r>
              <a:rPr lang="es-ES" altLang="es-ES" sz="2100" dirty="0"/>
              <a:t>, Marzo 2015.</a:t>
            </a:r>
          </a:p>
          <a:p>
            <a:pPr algn="just" eaLnBrk="1">
              <a:spcBef>
                <a:spcPts val="3100"/>
              </a:spcBef>
            </a:pPr>
            <a:r>
              <a:rPr lang="es-ES" altLang="es-ES" sz="2100" dirty="0"/>
              <a:t>[2] 	Sector de Normalización de las Telecomunicaciones de la UIT. Descripción general de Internet de los objetos. </a:t>
            </a:r>
            <a:r>
              <a:rPr lang="es-ES" altLang="es-ES" sz="2100" dirty="0" err="1"/>
              <a:t>Technical</a:t>
            </a:r>
            <a:r>
              <a:rPr lang="es-ES" altLang="es-ES" sz="2100" dirty="0"/>
              <a:t> </a:t>
            </a:r>
            <a:r>
              <a:rPr lang="es-ES" altLang="es-ES" sz="2100" dirty="0" err="1"/>
              <a:t>report</a:t>
            </a:r>
            <a:r>
              <a:rPr lang="es-ES" altLang="es-ES" sz="2100" dirty="0"/>
              <a:t>, </a:t>
            </a:r>
            <a:r>
              <a:rPr lang="es-ES" altLang="es-ES" sz="2100" dirty="0" err="1"/>
              <a:t>Union</a:t>
            </a:r>
            <a:r>
              <a:rPr lang="es-ES" altLang="es-ES" sz="2100" dirty="0"/>
              <a:t> Internacional de Telecomunicaciones, Junio 2012. </a:t>
            </a:r>
          </a:p>
          <a:p>
            <a:pPr algn="just" eaLnBrk="1">
              <a:spcBef>
                <a:spcPts val="3100"/>
              </a:spcBef>
            </a:pPr>
            <a:r>
              <a:rPr lang="es-ES" altLang="es-ES" sz="2100" dirty="0"/>
              <a:t>[3]  Ari </a:t>
            </a:r>
            <a:r>
              <a:rPr lang="es-ES" altLang="es-ES" sz="2100" dirty="0" err="1"/>
              <a:t>Keranen</a:t>
            </a:r>
            <a:r>
              <a:rPr lang="es-ES" altLang="es-ES" sz="2100" dirty="0"/>
              <a:t> &amp; </a:t>
            </a:r>
            <a:r>
              <a:rPr lang="es-ES" altLang="es-ES" sz="2100" dirty="0" err="1"/>
              <a:t>Carsten</a:t>
            </a:r>
            <a:r>
              <a:rPr lang="es-ES" altLang="es-ES" sz="2100" dirty="0"/>
              <a:t> Bormann. Internet </a:t>
            </a:r>
            <a:r>
              <a:rPr lang="es-ES" altLang="es-ES" sz="2100" dirty="0" err="1"/>
              <a:t>of</a:t>
            </a:r>
            <a:r>
              <a:rPr lang="es-ES" altLang="es-ES" sz="2100" dirty="0"/>
              <a:t> </a:t>
            </a:r>
            <a:r>
              <a:rPr lang="es-ES" altLang="es-ES" sz="2100" dirty="0" err="1"/>
              <a:t>Things</a:t>
            </a:r>
            <a:r>
              <a:rPr lang="es-ES" altLang="es-ES" sz="2100" dirty="0"/>
              <a:t>: </a:t>
            </a:r>
            <a:r>
              <a:rPr lang="es-ES" altLang="es-ES" sz="2100" dirty="0" err="1"/>
              <a:t>Standards</a:t>
            </a:r>
            <a:r>
              <a:rPr lang="es-ES" altLang="es-ES" sz="2100" dirty="0"/>
              <a:t> and </a:t>
            </a:r>
            <a:r>
              <a:rPr lang="es-ES" altLang="es-ES" sz="2100" dirty="0" err="1"/>
              <a:t>Guidance</a:t>
            </a:r>
            <a:r>
              <a:rPr lang="es-ES" altLang="es-ES" sz="2100" dirty="0"/>
              <a:t> </a:t>
            </a:r>
            <a:r>
              <a:rPr lang="es-ES" altLang="es-ES" sz="2100" dirty="0" err="1"/>
              <a:t>from</a:t>
            </a:r>
            <a:r>
              <a:rPr lang="es-ES" altLang="es-ES" sz="2100" dirty="0"/>
              <a:t> </a:t>
            </a:r>
            <a:r>
              <a:rPr lang="es-ES" altLang="es-ES" sz="2100" dirty="0" err="1"/>
              <a:t>the</a:t>
            </a:r>
            <a:r>
              <a:rPr lang="es-ES" altLang="es-ES" sz="2100" dirty="0"/>
              <a:t> IETF. http://www.internetsociety.org/publications/ietf-journal-april-2016/internet-things-standards-and-guidance-ietf, Abril 2016. </a:t>
            </a:r>
          </a:p>
          <a:p>
            <a:pPr algn="l" eaLnBrk="1">
              <a:spcBef>
                <a:spcPts val="900"/>
              </a:spcBef>
            </a:pPr>
            <a:br>
              <a:rPr lang="es-ES" altLang="es-ES" sz="900" dirty="0">
                <a:latin typeface="Times" panose="02020603050405020304" pitchFamily="18" charset="0"/>
                <a:ea typeface="Times" panose="02020603050405020304" pitchFamily="18" charset="0"/>
                <a:cs typeface="Times" panose="02020603050405020304" pitchFamily="18" charset="0"/>
                <a:sym typeface="Times" panose="02020603050405020304" pitchFamily="18" charset="0"/>
              </a:rPr>
            </a:br>
            <a:endParaRPr lang="es-ES" altLang="es-ES" sz="900" dirty="0">
              <a:latin typeface="Times" panose="02020603050405020304" pitchFamily="18" charset="0"/>
              <a:ea typeface="Times" panose="02020603050405020304" pitchFamily="18" charset="0"/>
              <a:cs typeface="Times" panose="02020603050405020304" pitchFamily="18" charset="0"/>
              <a:sym typeface="Times" panose="02020603050405020304" pitchFamily="18" charset="0"/>
            </a:endParaRPr>
          </a:p>
          <a:p>
            <a:pPr algn="l" eaLnBrk="1">
              <a:spcBef>
                <a:spcPts val="900"/>
              </a:spcBef>
            </a:pPr>
            <a:endParaRPr lang="es-ES" altLang="es-ES" sz="900" dirty="0">
              <a:latin typeface="Times" panose="02020603050405020304" pitchFamily="18" charset="0"/>
              <a:ea typeface="Times" panose="02020603050405020304" pitchFamily="18" charset="0"/>
              <a:cs typeface="Times" panose="02020603050405020304" pitchFamily="18" charset="0"/>
              <a:sym typeface="Times" panose="02020603050405020304" pitchFamily="18" charset="0"/>
            </a:endParaRPr>
          </a:p>
        </p:txBody>
      </p:sp>
      <p:sp>
        <p:nvSpPr>
          <p:cNvPr id="21511" name="AutoShape 6">
            <a:extLst>
              <a:ext uri="{FF2B5EF4-FFF2-40B4-BE49-F238E27FC236}">
                <a16:creationId xmlns:a16="http://schemas.microsoft.com/office/drawing/2014/main" id="{A7958CDC-A366-3898-66B7-4F3273B25CB2}"/>
              </a:ext>
            </a:extLst>
          </p:cNvPr>
          <p:cNvSpPr>
            <a:spLocks/>
          </p:cNvSpPr>
          <p:nvPr/>
        </p:nvSpPr>
        <p:spPr bwMode="auto">
          <a:xfrm>
            <a:off x="1460672" y="591122"/>
            <a:ext cx="10874375" cy="893762"/>
          </a:xfrm>
          <a:custGeom>
            <a:avLst/>
            <a:gdLst>
              <a:gd name="T0" fmla="*/ 5437188 w 21600"/>
              <a:gd name="T1" fmla="*/ 446881 h 21600"/>
              <a:gd name="T2" fmla="*/ 5437188 w 21600"/>
              <a:gd name="T3" fmla="*/ 446881 h 21600"/>
              <a:gd name="T4" fmla="*/ 5437188 w 21600"/>
              <a:gd name="T5" fmla="*/ 446881 h 21600"/>
              <a:gd name="T6" fmla="*/ 5437188 w 21600"/>
              <a:gd name="T7" fmla="*/ 446881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algn="ctr" defTabSz="379413">
              <a:defRPr sz="3600">
                <a:solidFill>
                  <a:srgbClr val="000000"/>
                </a:solidFill>
                <a:latin typeface="Helvetica Light" charset="0"/>
                <a:ea typeface="Helvetica Light" charset="0"/>
                <a:cs typeface="Helvetica Light" charset="0"/>
                <a:sym typeface="Helvetica Light" charset="0"/>
              </a:defRPr>
            </a:lvl1pPr>
            <a:lvl2pPr marL="742950" indent="-285750" algn="ctr" defTabSz="379413">
              <a:defRPr sz="3600">
                <a:solidFill>
                  <a:srgbClr val="000000"/>
                </a:solidFill>
                <a:latin typeface="Helvetica Light" charset="0"/>
                <a:ea typeface="Helvetica Light" charset="0"/>
                <a:cs typeface="Helvetica Light" charset="0"/>
                <a:sym typeface="Helvetica Light" charset="0"/>
              </a:defRPr>
            </a:lvl2pPr>
            <a:lvl3pPr marL="1143000" indent="-228600" algn="ctr" defTabSz="379413">
              <a:defRPr sz="3600">
                <a:solidFill>
                  <a:srgbClr val="000000"/>
                </a:solidFill>
                <a:latin typeface="Helvetica Light" charset="0"/>
                <a:ea typeface="Helvetica Light" charset="0"/>
                <a:cs typeface="Helvetica Light" charset="0"/>
                <a:sym typeface="Helvetica Light" charset="0"/>
              </a:defRPr>
            </a:lvl3pPr>
            <a:lvl4pPr marL="1600200" indent="-228600" algn="ctr" defTabSz="379413">
              <a:defRPr sz="3600">
                <a:solidFill>
                  <a:srgbClr val="000000"/>
                </a:solidFill>
                <a:latin typeface="Helvetica Light" charset="0"/>
                <a:ea typeface="Helvetica Light" charset="0"/>
                <a:cs typeface="Helvetica Light" charset="0"/>
                <a:sym typeface="Helvetica Light" charset="0"/>
              </a:defRPr>
            </a:lvl4pPr>
            <a:lvl5pPr marL="2057400" indent="-228600" algn="ctr" defTabSz="379413">
              <a:defRPr sz="3600">
                <a:solidFill>
                  <a:srgbClr val="000000"/>
                </a:solidFill>
                <a:latin typeface="Helvetica Light" charset="0"/>
                <a:ea typeface="Helvetica Light" charset="0"/>
                <a:cs typeface="Helvetica Light" charset="0"/>
                <a:sym typeface="Helvetica Light" charset="0"/>
              </a:defRPr>
            </a:lvl5pPr>
            <a:lvl6pPr marL="25146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algn="just" eaLnBrk="1"/>
            <a:r>
              <a:rPr lang="es-ES" altLang="es-ES" sz="5200" b="1" dirty="0"/>
              <a:t>Referencias</a:t>
            </a:r>
            <a:endParaRPr lang="es-ES" altLang="es-ES" dirty="0"/>
          </a:p>
        </p:txBody>
      </p:sp>
    </p:spTree>
  </p:cSld>
  <p:clrMapOvr>
    <a:masterClrMapping/>
  </p:clrMapOvr>
  <p:transition spd="med">
    <p:push/>
  </p:transition>
</p:sld>
</file>

<file path=ppt/slides/slide49.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656BAB4-6EB8-6D09-8B45-C6FE1E22121F}"/>
              </a:ext>
            </a:extLst>
          </p:cNvPr>
          <p:cNvSpPr/>
          <p:nvPr/>
        </p:nvSpPr>
        <p:spPr bwMode="auto">
          <a:xfrm>
            <a:off x="11644325" y="9485312"/>
            <a:ext cx="1360475" cy="240853"/>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50800" tIns="50800" rIns="50800" bIns="50800" numCol="1" rtlCol="0" anchor="ctr" anchorCtr="0" compatLnSpc="1">
            <a:prstTxWarp prst="textNoShape">
              <a:avLst/>
            </a:prstTxWarp>
          </a:bodyPr>
          <a:lstStyle/>
          <a:p>
            <a:pPr marL="228600" marR="0" indent="0" algn="ctr" defTabSz="584200" rtl="0" eaLnBrk="1" fontAlgn="base" latinLnBrk="0" hangingPunct="0">
              <a:lnSpc>
                <a:spcPct val="100000"/>
              </a:lnSpc>
              <a:spcBef>
                <a:spcPct val="0"/>
              </a:spcBef>
              <a:spcAft>
                <a:spcPct val="0"/>
              </a:spcAft>
              <a:buClrTx/>
              <a:buSzTx/>
              <a:buFontTx/>
              <a:buNone/>
              <a:tabLst/>
            </a:pPr>
            <a:endParaRPr kumimoji="0" lang="es-ES" sz="3600" b="0" i="0" u="none" strike="noStrike" cap="none" normalizeH="0" baseline="0">
              <a:ln>
                <a:noFill/>
              </a:ln>
              <a:solidFill>
                <a:srgbClr val="000000"/>
              </a:solidFill>
              <a:effectLst/>
              <a:latin typeface="Helvetica Light" charset="0"/>
              <a:ea typeface="Helvetica Light" charset="0"/>
              <a:cs typeface="Helvetica Light" charset="0"/>
              <a:sym typeface="Helvetica Light" charset="0"/>
            </a:endParaRPr>
          </a:p>
        </p:txBody>
      </p:sp>
      <p:sp>
        <p:nvSpPr>
          <p:cNvPr id="22530" name="Rectangle 1">
            <a:extLst>
              <a:ext uri="{FF2B5EF4-FFF2-40B4-BE49-F238E27FC236}">
                <a16:creationId xmlns:a16="http://schemas.microsoft.com/office/drawing/2014/main" id="{8297B725-C02D-54B9-05B0-DC02059B7175}"/>
              </a:ext>
            </a:extLst>
          </p:cNvPr>
          <p:cNvSpPr>
            <a:spLocks noGrp="1"/>
          </p:cNvSpPr>
          <p:nvPr>
            <p:ph type="title"/>
          </p:nvPr>
        </p:nvSpPr>
        <p:spPr/>
        <p:txBody>
          <a:bodyPr/>
          <a:lstStyle/>
          <a:p>
            <a:pPr eaLnBrk="1"/>
            <a:r>
              <a:rPr lang="es-ES" altLang="es-ES" b="1" dirty="0"/>
              <a:t>Preguntas</a:t>
            </a:r>
          </a:p>
        </p:txBody>
      </p:sp>
      <p:pic>
        <p:nvPicPr>
          <p:cNvPr id="22531" name="Picture 2">
            <a:extLst>
              <a:ext uri="{FF2B5EF4-FFF2-40B4-BE49-F238E27FC236}">
                <a16:creationId xmlns:a16="http://schemas.microsoft.com/office/drawing/2014/main" id="{9B24DC96-81AA-ED8D-5EA6-05FD1B305FF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651875" y="8516938"/>
            <a:ext cx="1087438" cy="1108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2532" name="Picture 3">
            <a:extLst>
              <a:ext uri="{FF2B5EF4-FFF2-40B4-BE49-F238E27FC236}">
                <a16:creationId xmlns:a16="http://schemas.microsoft.com/office/drawing/2014/main" id="{F7921687-E2F3-C7B4-CFBE-A6673DA0EB40}"/>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0218738" y="8516938"/>
            <a:ext cx="1016000" cy="1108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2533" name="Picture 4">
            <a:extLst>
              <a:ext uri="{FF2B5EF4-FFF2-40B4-BE49-F238E27FC236}">
                <a16:creationId xmlns:a16="http://schemas.microsoft.com/office/drawing/2014/main" id="{8BEB10AC-F1D8-5712-86D0-97CD3BD92913}"/>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1714163" y="8562975"/>
            <a:ext cx="1016000" cy="1016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med">
    <p:push/>
  </p:transition>
</p:sld>
</file>

<file path=ppt/slides/slide5.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D702BC-D5C6-7B37-E8BD-96DFA26D2842}"/>
              </a:ext>
            </a:extLst>
          </p:cNvPr>
          <p:cNvSpPr/>
          <p:nvPr/>
        </p:nvSpPr>
        <p:spPr bwMode="auto">
          <a:xfrm>
            <a:off x="11644325" y="9485312"/>
            <a:ext cx="1360475" cy="240853"/>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50800" tIns="50800" rIns="50800" bIns="50800" numCol="1" rtlCol="0" anchor="ctr" anchorCtr="0" compatLnSpc="1">
            <a:prstTxWarp prst="textNoShape">
              <a:avLst/>
            </a:prstTxWarp>
          </a:bodyPr>
          <a:lstStyle/>
          <a:p>
            <a:pPr marL="228600" marR="0" indent="0" algn="ctr" defTabSz="584200" rtl="0" eaLnBrk="1" fontAlgn="base" latinLnBrk="0" hangingPunct="0">
              <a:lnSpc>
                <a:spcPct val="100000"/>
              </a:lnSpc>
              <a:spcBef>
                <a:spcPct val="0"/>
              </a:spcBef>
              <a:spcAft>
                <a:spcPct val="0"/>
              </a:spcAft>
              <a:buClrTx/>
              <a:buSzTx/>
              <a:buFontTx/>
              <a:buNone/>
              <a:tabLst/>
            </a:pPr>
            <a:endParaRPr kumimoji="0" lang="es-ES" sz="3600" b="0" i="0" u="none" strike="noStrike" cap="none" normalizeH="0" baseline="0">
              <a:ln>
                <a:noFill/>
              </a:ln>
              <a:solidFill>
                <a:srgbClr val="000000"/>
              </a:solidFill>
              <a:effectLst/>
              <a:latin typeface="Helvetica Light" charset="0"/>
              <a:ea typeface="Helvetica Light" charset="0"/>
              <a:cs typeface="Helvetica Light" charset="0"/>
              <a:sym typeface="Helvetica Light" charset="0"/>
            </a:endParaRPr>
          </a:p>
        </p:txBody>
      </p:sp>
      <p:sp>
        <p:nvSpPr>
          <p:cNvPr id="7170" name="AutoShape 1">
            <a:extLst>
              <a:ext uri="{FF2B5EF4-FFF2-40B4-BE49-F238E27FC236}">
                <a16:creationId xmlns:a16="http://schemas.microsoft.com/office/drawing/2014/main" id="{3AA2C755-91FC-D8AB-F6D8-A2AE371159C1}"/>
              </a:ext>
            </a:extLst>
          </p:cNvPr>
          <p:cNvSpPr>
            <a:spLocks/>
          </p:cNvSpPr>
          <p:nvPr/>
        </p:nvSpPr>
        <p:spPr bwMode="auto">
          <a:xfrm>
            <a:off x="6373813" y="9251950"/>
            <a:ext cx="242887" cy="381000"/>
          </a:xfrm>
          <a:custGeom>
            <a:avLst/>
            <a:gdLst>
              <a:gd name="T0" fmla="*/ 121444 w 21600"/>
              <a:gd name="T1" fmla="*/ 190500 h 21600"/>
              <a:gd name="T2" fmla="*/ 121444 w 21600"/>
              <a:gd name="T3" fmla="*/ 190500 h 21600"/>
              <a:gd name="T4" fmla="*/ 121444 w 21600"/>
              <a:gd name="T5" fmla="*/ 190500 h 21600"/>
              <a:gd name="T6" fmla="*/ 121444 w 21600"/>
              <a:gd name="T7" fmla="*/ 19050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lgn="ctr">
              <a:defRPr sz="3600">
                <a:solidFill>
                  <a:srgbClr val="000000"/>
                </a:solidFill>
                <a:latin typeface="Helvetica Light" charset="0"/>
                <a:ea typeface="Helvetica Light" charset="0"/>
                <a:cs typeface="Helvetica Light" charset="0"/>
                <a:sym typeface="Helvetica Light" charset="0"/>
              </a:defRPr>
            </a:lvl1pPr>
            <a:lvl2pPr marL="742950" indent="-285750" algn="ctr">
              <a:defRPr sz="3600">
                <a:solidFill>
                  <a:srgbClr val="000000"/>
                </a:solidFill>
                <a:latin typeface="Helvetica Light" charset="0"/>
                <a:ea typeface="Helvetica Light" charset="0"/>
                <a:cs typeface="Helvetica Light" charset="0"/>
                <a:sym typeface="Helvetica Light" charset="0"/>
              </a:defRPr>
            </a:lvl2pPr>
            <a:lvl3pPr marL="1143000" indent="-228600" algn="ctr">
              <a:defRPr sz="3600">
                <a:solidFill>
                  <a:srgbClr val="000000"/>
                </a:solidFill>
                <a:latin typeface="Helvetica Light" charset="0"/>
                <a:ea typeface="Helvetica Light" charset="0"/>
                <a:cs typeface="Helvetica Light" charset="0"/>
                <a:sym typeface="Helvetica Light" charset="0"/>
              </a:defRPr>
            </a:lvl3pPr>
            <a:lvl4pPr marL="1600200" indent="-228600" algn="ctr">
              <a:defRPr sz="3600">
                <a:solidFill>
                  <a:srgbClr val="000000"/>
                </a:solidFill>
                <a:latin typeface="Helvetica Light" charset="0"/>
                <a:ea typeface="Helvetica Light" charset="0"/>
                <a:cs typeface="Helvetica Light" charset="0"/>
                <a:sym typeface="Helvetica Light" charset="0"/>
              </a:defRPr>
            </a:lvl4pPr>
            <a:lvl5pPr marL="2057400" indent="-228600" algn="ctr">
              <a:defRPr sz="3600">
                <a:solidFill>
                  <a:srgbClr val="000000"/>
                </a:solidFill>
                <a:latin typeface="Helvetica Light" charset="0"/>
                <a:ea typeface="Helvetica Light" charset="0"/>
                <a:cs typeface="Helvetica Light" charset="0"/>
                <a:sym typeface="Helvetica Light" charset="0"/>
              </a:defRPr>
            </a:lvl5pPr>
            <a:lvl6pPr marL="25146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eaLnBrk="1"/>
            <a:fld id="{0ED7FD56-378F-4E30-B59B-0CB3F21245E7}" type="slidenum">
              <a:rPr lang="es-ES" altLang="es-ES" sz="1800"/>
              <a:pPr eaLnBrk="1"/>
              <a:t>5</a:t>
            </a:fld>
            <a:endParaRPr lang="es-ES" altLang="es-ES"/>
          </a:p>
        </p:txBody>
      </p:sp>
      <p:sp>
        <p:nvSpPr>
          <p:cNvPr id="7171" name="AutoShape 2">
            <a:extLst>
              <a:ext uri="{FF2B5EF4-FFF2-40B4-BE49-F238E27FC236}">
                <a16:creationId xmlns:a16="http://schemas.microsoft.com/office/drawing/2014/main" id="{B292E481-F087-851B-F49C-3484C5C55DA0}"/>
              </a:ext>
            </a:extLst>
          </p:cNvPr>
          <p:cNvSpPr>
            <a:spLocks/>
          </p:cNvSpPr>
          <p:nvPr/>
        </p:nvSpPr>
        <p:spPr bwMode="auto">
          <a:xfrm>
            <a:off x="1533848" y="334346"/>
            <a:ext cx="10874375" cy="892175"/>
          </a:xfrm>
          <a:custGeom>
            <a:avLst/>
            <a:gdLst>
              <a:gd name="T0" fmla="*/ 5437188 w 21600"/>
              <a:gd name="T1" fmla="*/ 446087 h 21600"/>
              <a:gd name="T2" fmla="*/ 5437188 w 21600"/>
              <a:gd name="T3" fmla="*/ 446087 h 21600"/>
              <a:gd name="T4" fmla="*/ 5437188 w 21600"/>
              <a:gd name="T5" fmla="*/ 446087 h 21600"/>
              <a:gd name="T6" fmla="*/ 5437188 w 21600"/>
              <a:gd name="T7" fmla="*/ 446087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algn="ctr" defTabSz="379413">
              <a:defRPr sz="3600">
                <a:solidFill>
                  <a:srgbClr val="000000"/>
                </a:solidFill>
                <a:latin typeface="Helvetica Light" charset="0"/>
                <a:ea typeface="Helvetica Light" charset="0"/>
                <a:cs typeface="Helvetica Light" charset="0"/>
                <a:sym typeface="Helvetica Light" charset="0"/>
              </a:defRPr>
            </a:lvl1pPr>
            <a:lvl2pPr marL="742950" indent="-285750" algn="ctr" defTabSz="379413">
              <a:defRPr sz="3600">
                <a:solidFill>
                  <a:srgbClr val="000000"/>
                </a:solidFill>
                <a:latin typeface="Helvetica Light" charset="0"/>
                <a:ea typeface="Helvetica Light" charset="0"/>
                <a:cs typeface="Helvetica Light" charset="0"/>
                <a:sym typeface="Helvetica Light" charset="0"/>
              </a:defRPr>
            </a:lvl2pPr>
            <a:lvl3pPr marL="1143000" indent="-228600" algn="ctr" defTabSz="379413">
              <a:defRPr sz="3600">
                <a:solidFill>
                  <a:srgbClr val="000000"/>
                </a:solidFill>
                <a:latin typeface="Helvetica Light" charset="0"/>
                <a:ea typeface="Helvetica Light" charset="0"/>
                <a:cs typeface="Helvetica Light" charset="0"/>
                <a:sym typeface="Helvetica Light" charset="0"/>
              </a:defRPr>
            </a:lvl3pPr>
            <a:lvl4pPr marL="1600200" indent="-228600" algn="ctr" defTabSz="379413">
              <a:defRPr sz="3600">
                <a:solidFill>
                  <a:srgbClr val="000000"/>
                </a:solidFill>
                <a:latin typeface="Helvetica Light" charset="0"/>
                <a:ea typeface="Helvetica Light" charset="0"/>
                <a:cs typeface="Helvetica Light" charset="0"/>
                <a:sym typeface="Helvetica Light" charset="0"/>
              </a:defRPr>
            </a:lvl4pPr>
            <a:lvl5pPr marL="2057400" indent="-228600" algn="ctr" defTabSz="379413">
              <a:defRPr sz="3600">
                <a:solidFill>
                  <a:srgbClr val="000000"/>
                </a:solidFill>
                <a:latin typeface="Helvetica Light" charset="0"/>
                <a:ea typeface="Helvetica Light" charset="0"/>
                <a:cs typeface="Helvetica Light" charset="0"/>
                <a:sym typeface="Helvetica Light" charset="0"/>
              </a:defRPr>
            </a:lvl5pPr>
            <a:lvl6pPr marL="25146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algn="just" eaLnBrk="1"/>
            <a:r>
              <a:rPr lang="es-ES" altLang="es-ES" sz="5200" b="1" dirty="0"/>
              <a:t>Introducción</a:t>
            </a:r>
            <a:endParaRPr lang="es-ES" altLang="es-ES" dirty="0"/>
          </a:p>
        </p:txBody>
      </p:sp>
      <p:pic>
        <p:nvPicPr>
          <p:cNvPr id="7172" name="Picture 3">
            <a:extLst>
              <a:ext uri="{FF2B5EF4-FFF2-40B4-BE49-F238E27FC236}">
                <a16:creationId xmlns:a16="http://schemas.microsoft.com/office/drawing/2014/main" id="{94DE381D-0C9C-37FA-4413-F39F8DD9B0A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651875" y="8516938"/>
            <a:ext cx="1087438" cy="1108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173" name="Picture 4">
            <a:extLst>
              <a:ext uri="{FF2B5EF4-FFF2-40B4-BE49-F238E27FC236}">
                <a16:creationId xmlns:a16="http://schemas.microsoft.com/office/drawing/2014/main" id="{152C6614-1AF2-B9B0-44AD-54BE8D037BA2}"/>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218738" y="8516938"/>
            <a:ext cx="1016000" cy="1108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174" name="Picture 5">
            <a:extLst>
              <a:ext uri="{FF2B5EF4-FFF2-40B4-BE49-F238E27FC236}">
                <a16:creationId xmlns:a16="http://schemas.microsoft.com/office/drawing/2014/main" id="{35347457-0E65-1156-13AC-1BD29651D424}"/>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1714163" y="8562975"/>
            <a:ext cx="1016000" cy="1016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175" name="Rectangle 6">
            <a:extLst>
              <a:ext uri="{FF2B5EF4-FFF2-40B4-BE49-F238E27FC236}">
                <a16:creationId xmlns:a16="http://schemas.microsoft.com/office/drawing/2014/main" id="{4E3F067E-510E-950B-DB03-D132B3B1B17D}"/>
              </a:ext>
            </a:extLst>
          </p:cNvPr>
          <p:cNvSpPr>
            <a:spLocks noGrp="1"/>
          </p:cNvSpPr>
          <p:nvPr>
            <p:ph idx="1"/>
          </p:nvPr>
        </p:nvSpPr>
        <p:spPr>
          <a:xfrm>
            <a:off x="1533848" y="1618235"/>
            <a:ext cx="10729192" cy="6568330"/>
          </a:xfrm>
        </p:spPr>
        <p:txBody>
          <a:bodyPr anchor="t"/>
          <a:lstStyle/>
          <a:p>
            <a:pPr marL="457200" indent="-457200" eaLnBrk="1">
              <a:buFont typeface="Arial" panose="020B0604020202020204" pitchFamily="34" charset="0"/>
              <a:buChar char="•"/>
            </a:pPr>
            <a:r>
              <a:rPr lang="es-ES" altLang="es-ES" dirty="0"/>
              <a:t>Dia tras día, la cantidad de dispositivos que se conectan a internet se incrementa en cantidad y en variedad. Los artefactos que ahora poseen capacidades extendidas mas allá de su especificación original gracias a la presencia de sensores, actuadores. </a:t>
            </a:r>
          </a:p>
          <a:p>
            <a:pPr marL="457200" indent="-457200" eaLnBrk="1">
              <a:buFont typeface="Arial" panose="020B0604020202020204" pitchFamily="34" charset="0"/>
              <a:buChar char="•"/>
            </a:pPr>
            <a:r>
              <a:rPr lang="es-ES" altLang="es-ES" dirty="0"/>
              <a:t>El volumen de datos que se generan a partir de ellos crea dificultades para analizarlos u observarlos en tiempo real. La capacidad de controlarlos a todos de manera adecuada y de generar procesos automatizados también se vuelve una tarea compleja.</a:t>
            </a:r>
          </a:p>
          <a:p>
            <a:pPr marL="457200" indent="-457200" eaLnBrk="1">
              <a:buFont typeface="Arial" panose="020B0604020202020204" pitchFamily="34" charset="0"/>
              <a:buChar char="•"/>
            </a:pPr>
            <a:r>
              <a:rPr lang="es-ES" altLang="es-ES" dirty="0"/>
              <a:t>Se ha diseñado y creado una alternativa de software que permite centralizar la observación de datos y el control de dispositivos, utilizando un escenario realista con prototipos funcionales.</a:t>
            </a:r>
          </a:p>
        </p:txBody>
      </p:sp>
    </p:spTree>
  </p:cSld>
  <p:clrMapOvr>
    <a:overrideClrMapping bg1="lt1" tx1="dk1" bg2="lt2" tx2="dk2" accent1="accent1" accent2="accent2" accent3="accent3" accent4="accent4" accent5="accent5" accent6="accent6" hlink="hlink" folHlink="folHlink"/>
  </p:clrMapOvr>
  <p:transition spd="med">
    <p:push/>
  </p:transition>
</p:sld>
</file>

<file path=ppt/slides/slide50.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C7FA591-D0CA-D20C-36A4-E1F1CC45306E}"/>
              </a:ext>
            </a:extLst>
          </p:cNvPr>
          <p:cNvSpPr/>
          <p:nvPr/>
        </p:nvSpPr>
        <p:spPr bwMode="auto">
          <a:xfrm>
            <a:off x="11644325" y="9485312"/>
            <a:ext cx="1360475" cy="240853"/>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50800" tIns="50800" rIns="50800" bIns="50800" numCol="1" rtlCol="0" anchor="ctr" anchorCtr="0" compatLnSpc="1">
            <a:prstTxWarp prst="textNoShape">
              <a:avLst/>
            </a:prstTxWarp>
          </a:bodyPr>
          <a:lstStyle/>
          <a:p>
            <a:pPr marL="228600" marR="0" indent="0" algn="ctr" defTabSz="584200" rtl="0" eaLnBrk="1" fontAlgn="base" latinLnBrk="0" hangingPunct="0">
              <a:lnSpc>
                <a:spcPct val="100000"/>
              </a:lnSpc>
              <a:spcBef>
                <a:spcPct val="0"/>
              </a:spcBef>
              <a:spcAft>
                <a:spcPct val="0"/>
              </a:spcAft>
              <a:buClrTx/>
              <a:buSzTx/>
              <a:buFontTx/>
              <a:buNone/>
              <a:tabLst/>
            </a:pPr>
            <a:endParaRPr kumimoji="0" lang="es-ES" sz="3600" b="0" i="0" u="none" strike="noStrike" cap="none" normalizeH="0" baseline="0">
              <a:ln>
                <a:noFill/>
              </a:ln>
              <a:solidFill>
                <a:srgbClr val="000000"/>
              </a:solidFill>
              <a:effectLst/>
              <a:latin typeface="Helvetica Light" charset="0"/>
              <a:ea typeface="Helvetica Light" charset="0"/>
              <a:cs typeface="Helvetica Light" charset="0"/>
              <a:sym typeface="Helvetica Light" charset="0"/>
            </a:endParaRPr>
          </a:p>
        </p:txBody>
      </p:sp>
      <p:sp>
        <p:nvSpPr>
          <p:cNvPr id="23554" name="Rectangle 1">
            <a:extLst>
              <a:ext uri="{FF2B5EF4-FFF2-40B4-BE49-F238E27FC236}">
                <a16:creationId xmlns:a16="http://schemas.microsoft.com/office/drawing/2014/main" id="{CD6DBC6A-601D-27B2-5C26-11D4CAA0D1F6}"/>
              </a:ext>
            </a:extLst>
          </p:cNvPr>
          <p:cNvSpPr>
            <a:spLocks noGrp="1"/>
          </p:cNvSpPr>
          <p:nvPr>
            <p:ph type="title"/>
          </p:nvPr>
        </p:nvSpPr>
        <p:spPr>
          <a:xfrm>
            <a:off x="1150938" y="3225800"/>
            <a:ext cx="11428412" cy="3302000"/>
          </a:xfrm>
        </p:spPr>
        <p:txBody>
          <a:bodyPr/>
          <a:lstStyle/>
          <a:p>
            <a:pPr eaLnBrk="1"/>
            <a:r>
              <a:rPr lang="es-ES" altLang="es-ES" b="1" dirty="0"/>
              <a:t>Muchas gracias por su atención</a:t>
            </a:r>
          </a:p>
        </p:txBody>
      </p:sp>
      <p:pic>
        <p:nvPicPr>
          <p:cNvPr id="23555" name="Picture 2">
            <a:extLst>
              <a:ext uri="{FF2B5EF4-FFF2-40B4-BE49-F238E27FC236}">
                <a16:creationId xmlns:a16="http://schemas.microsoft.com/office/drawing/2014/main" id="{D53CE06F-EC67-91F6-1CD6-72854E1D0D8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651875" y="8516938"/>
            <a:ext cx="1087438" cy="1108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3556" name="Picture 3">
            <a:extLst>
              <a:ext uri="{FF2B5EF4-FFF2-40B4-BE49-F238E27FC236}">
                <a16:creationId xmlns:a16="http://schemas.microsoft.com/office/drawing/2014/main" id="{E14CF7DB-630B-4193-2A14-5D74C4E97A7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0218738" y="8516938"/>
            <a:ext cx="1016000" cy="1108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3557" name="Picture 4">
            <a:extLst>
              <a:ext uri="{FF2B5EF4-FFF2-40B4-BE49-F238E27FC236}">
                <a16:creationId xmlns:a16="http://schemas.microsoft.com/office/drawing/2014/main" id="{4D0B95D5-5656-58B1-E32E-EF569B3BF256}"/>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1714163" y="8562975"/>
            <a:ext cx="1016000" cy="1016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med">
    <p:push/>
  </p:transition>
</p:sld>
</file>

<file path=ppt/slides/slide6.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0F6C3A0-6603-546D-B1F6-A3F7AA8A5608}"/>
              </a:ext>
            </a:extLst>
          </p:cNvPr>
          <p:cNvSpPr/>
          <p:nvPr/>
        </p:nvSpPr>
        <p:spPr bwMode="auto">
          <a:xfrm>
            <a:off x="11644325" y="9485312"/>
            <a:ext cx="1360475" cy="240853"/>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50800" tIns="50800" rIns="50800" bIns="50800" numCol="1" rtlCol="0" anchor="ctr" anchorCtr="0" compatLnSpc="1">
            <a:prstTxWarp prst="textNoShape">
              <a:avLst/>
            </a:prstTxWarp>
          </a:bodyPr>
          <a:lstStyle/>
          <a:p>
            <a:pPr marL="228600" marR="0" indent="0" algn="ctr" defTabSz="584200" rtl="0" eaLnBrk="1" fontAlgn="base" latinLnBrk="0" hangingPunct="0">
              <a:lnSpc>
                <a:spcPct val="100000"/>
              </a:lnSpc>
              <a:spcBef>
                <a:spcPct val="0"/>
              </a:spcBef>
              <a:spcAft>
                <a:spcPct val="0"/>
              </a:spcAft>
              <a:buClrTx/>
              <a:buSzTx/>
              <a:buFontTx/>
              <a:buNone/>
              <a:tabLst/>
            </a:pPr>
            <a:endParaRPr kumimoji="0" lang="es-ES" sz="3600" b="0" i="0" u="none" strike="noStrike" cap="none" normalizeH="0" baseline="0">
              <a:ln>
                <a:noFill/>
              </a:ln>
              <a:solidFill>
                <a:srgbClr val="000000"/>
              </a:solidFill>
              <a:effectLst/>
              <a:latin typeface="Helvetica Light" charset="0"/>
              <a:ea typeface="Helvetica Light" charset="0"/>
              <a:cs typeface="Helvetica Light" charset="0"/>
              <a:sym typeface="Helvetica Light" charset="0"/>
            </a:endParaRPr>
          </a:p>
        </p:txBody>
      </p:sp>
      <p:sp>
        <p:nvSpPr>
          <p:cNvPr id="7170" name="AutoShape 1">
            <a:extLst>
              <a:ext uri="{FF2B5EF4-FFF2-40B4-BE49-F238E27FC236}">
                <a16:creationId xmlns:a16="http://schemas.microsoft.com/office/drawing/2014/main" id="{3AA2C755-91FC-D8AB-F6D8-A2AE371159C1}"/>
              </a:ext>
            </a:extLst>
          </p:cNvPr>
          <p:cNvSpPr>
            <a:spLocks/>
          </p:cNvSpPr>
          <p:nvPr/>
        </p:nvSpPr>
        <p:spPr bwMode="auto">
          <a:xfrm>
            <a:off x="6297661" y="9197975"/>
            <a:ext cx="409477" cy="381000"/>
          </a:xfrm>
          <a:custGeom>
            <a:avLst/>
            <a:gdLst>
              <a:gd name="T0" fmla="*/ 121444 w 21600"/>
              <a:gd name="T1" fmla="*/ 190500 h 21600"/>
              <a:gd name="T2" fmla="*/ 121444 w 21600"/>
              <a:gd name="T3" fmla="*/ 190500 h 21600"/>
              <a:gd name="T4" fmla="*/ 121444 w 21600"/>
              <a:gd name="T5" fmla="*/ 190500 h 21600"/>
              <a:gd name="T6" fmla="*/ 121444 w 21600"/>
              <a:gd name="T7" fmla="*/ 19050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lgn="ctr">
              <a:defRPr sz="3600">
                <a:solidFill>
                  <a:srgbClr val="000000"/>
                </a:solidFill>
                <a:latin typeface="Helvetica Light" charset="0"/>
                <a:ea typeface="Helvetica Light" charset="0"/>
                <a:cs typeface="Helvetica Light" charset="0"/>
                <a:sym typeface="Helvetica Light" charset="0"/>
              </a:defRPr>
            </a:lvl1pPr>
            <a:lvl2pPr marL="742950" indent="-285750" algn="ctr">
              <a:defRPr sz="3600">
                <a:solidFill>
                  <a:srgbClr val="000000"/>
                </a:solidFill>
                <a:latin typeface="Helvetica Light" charset="0"/>
                <a:ea typeface="Helvetica Light" charset="0"/>
                <a:cs typeface="Helvetica Light" charset="0"/>
                <a:sym typeface="Helvetica Light" charset="0"/>
              </a:defRPr>
            </a:lvl2pPr>
            <a:lvl3pPr marL="1143000" indent="-228600" algn="ctr">
              <a:defRPr sz="3600">
                <a:solidFill>
                  <a:srgbClr val="000000"/>
                </a:solidFill>
                <a:latin typeface="Helvetica Light" charset="0"/>
                <a:ea typeface="Helvetica Light" charset="0"/>
                <a:cs typeface="Helvetica Light" charset="0"/>
                <a:sym typeface="Helvetica Light" charset="0"/>
              </a:defRPr>
            </a:lvl3pPr>
            <a:lvl4pPr marL="1600200" indent="-228600" algn="ctr">
              <a:defRPr sz="3600">
                <a:solidFill>
                  <a:srgbClr val="000000"/>
                </a:solidFill>
                <a:latin typeface="Helvetica Light" charset="0"/>
                <a:ea typeface="Helvetica Light" charset="0"/>
                <a:cs typeface="Helvetica Light" charset="0"/>
                <a:sym typeface="Helvetica Light" charset="0"/>
              </a:defRPr>
            </a:lvl4pPr>
            <a:lvl5pPr marL="2057400" indent="-228600" algn="ctr">
              <a:defRPr sz="3600">
                <a:solidFill>
                  <a:srgbClr val="000000"/>
                </a:solidFill>
                <a:latin typeface="Helvetica Light" charset="0"/>
                <a:ea typeface="Helvetica Light" charset="0"/>
                <a:cs typeface="Helvetica Light" charset="0"/>
                <a:sym typeface="Helvetica Light" charset="0"/>
              </a:defRPr>
            </a:lvl5pPr>
            <a:lvl6pPr marL="25146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0" marR="0" lvl="0" indent="0" algn="ctr" defTabSz="584200" rtl="0" eaLnBrk="1" fontAlgn="base" latinLnBrk="0" hangingPunct="0">
              <a:lnSpc>
                <a:spcPct val="100000"/>
              </a:lnSpc>
              <a:spcBef>
                <a:spcPct val="0"/>
              </a:spcBef>
              <a:spcAft>
                <a:spcPct val="0"/>
              </a:spcAft>
              <a:buClrTx/>
              <a:buSzTx/>
              <a:buFontTx/>
              <a:buNone/>
              <a:tabLst/>
              <a:defRPr/>
            </a:pPr>
            <a:fld id="{0ED7FD56-378F-4E30-B59B-0CB3F21245E7}" type="slidenum">
              <a:rPr kumimoji="0" lang="es-ES" altLang="es-ES" sz="1800" b="0" i="0" u="none" strike="noStrike" kern="1200" cap="none" spc="0" normalizeH="0" baseline="0" noProof="0" smtClean="0">
                <a:ln>
                  <a:noFill/>
                </a:ln>
                <a:solidFill>
                  <a:srgbClr val="000000"/>
                </a:solidFill>
                <a:effectLst/>
                <a:uLnTx/>
                <a:uFillTx/>
                <a:latin typeface="Helvetica Light" charset="0"/>
                <a:sym typeface="Helvetica Light" charset="0"/>
              </a:rPr>
              <a:pPr marL="0" marR="0" lvl="0" indent="0" algn="ctr" defTabSz="584200" rtl="0" eaLnBrk="1" fontAlgn="base" latinLnBrk="0" hangingPunct="0">
                <a:lnSpc>
                  <a:spcPct val="100000"/>
                </a:lnSpc>
                <a:spcBef>
                  <a:spcPct val="0"/>
                </a:spcBef>
                <a:spcAft>
                  <a:spcPct val="0"/>
                </a:spcAft>
                <a:buClrTx/>
                <a:buSzTx/>
                <a:buFontTx/>
                <a:buNone/>
                <a:tabLst/>
                <a:defRPr/>
              </a:pPr>
              <a:t>6</a:t>
            </a:fld>
            <a:endParaRPr kumimoji="0" lang="es-ES" altLang="es-ES" sz="3600" b="0" i="0" u="none" strike="noStrike" kern="1200" cap="none" spc="0" normalizeH="0" baseline="0" noProof="0">
              <a:ln>
                <a:noFill/>
              </a:ln>
              <a:solidFill>
                <a:srgbClr val="000000"/>
              </a:solidFill>
              <a:effectLst/>
              <a:uLnTx/>
              <a:uFillTx/>
              <a:latin typeface="Helvetica Light" charset="0"/>
              <a:sym typeface="Helvetica Light" charset="0"/>
            </a:endParaRPr>
          </a:p>
        </p:txBody>
      </p:sp>
      <p:pic>
        <p:nvPicPr>
          <p:cNvPr id="7172" name="Picture 3">
            <a:extLst>
              <a:ext uri="{FF2B5EF4-FFF2-40B4-BE49-F238E27FC236}">
                <a16:creationId xmlns:a16="http://schemas.microsoft.com/office/drawing/2014/main" id="{94DE381D-0C9C-37FA-4413-F39F8DD9B0A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651875" y="8516938"/>
            <a:ext cx="1087438" cy="1108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173" name="Picture 4">
            <a:extLst>
              <a:ext uri="{FF2B5EF4-FFF2-40B4-BE49-F238E27FC236}">
                <a16:creationId xmlns:a16="http://schemas.microsoft.com/office/drawing/2014/main" id="{152C6614-1AF2-B9B0-44AD-54BE8D037BA2}"/>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218738" y="8516938"/>
            <a:ext cx="1016000" cy="1108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174" name="Picture 5">
            <a:extLst>
              <a:ext uri="{FF2B5EF4-FFF2-40B4-BE49-F238E27FC236}">
                <a16:creationId xmlns:a16="http://schemas.microsoft.com/office/drawing/2014/main" id="{35347457-0E65-1156-13AC-1BD29651D424}"/>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1714163" y="8562975"/>
            <a:ext cx="1016000" cy="1016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5" name="AutoShape 2">
            <a:extLst>
              <a:ext uri="{FF2B5EF4-FFF2-40B4-BE49-F238E27FC236}">
                <a16:creationId xmlns:a16="http://schemas.microsoft.com/office/drawing/2014/main" id="{566829B3-5A38-C651-D793-2204E06680FF}"/>
              </a:ext>
            </a:extLst>
          </p:cNvPr>
          <p:cNvSpPr>
            <a:spLocks/>
          </p:cNvSpPr>
          <p:nvPr/>
        </p:nvSpPr>
        <p:spPr bwMode="auto">
          <a:xfrm>
            <a:off x="1065212" y="4430712"/>
            <a:ext cx="10874375" cy="892175"/>
          </a:xfrm>
          <a:custGeom>
            <a:avLst/>
            <a:gdLst>
              <a:gd name="T0" fmla="*/ 5437188 w 21600"/>
              <a:gd name="T1" fmla="*/ 446087 h 21600"/>
              <a:gd name="T2" fmla="*/ 5437188 w 21600"/>
              <a:gd name="T3" fmla="*/ 446087 h 21600"/>
              <a:gd name="T4" fmla="*/ 5437188 w 21600"/>
              <a:gd name="T5" fmla="*/ 446087 h 21600"/>
              <a:gd name="T6" fmla="*/ 5437188 w 21600"/>
              <a:gd name="T7" fmla="*/ 446087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algn="ctr" defTabSz="379413">
              <a:defRPr sz="3600">
                <a:solidFill>
                  <a:srgbClr val="000000"/>
                </a:solidFill>
                <a:latin typeface="Helvetica Light" charset="0"/>
                <a:ea typeface="Helvetica Light" charset="0"/>
                <a:cs typeface="Helvetica Light" charset="0"/>
                <a:sym typeface="Helvetica Light" charset="0"/>
              </a:defRPr>
            </a:lvl1pPr>
            <a:lvl2pPr marL="742950" indent="-285750" algn="ctr" defTabSz="379413">
              <a:defRPr sz="3600">
                <a:solidFill>
                  <a:srgbClr val="000000"/>
                </a:solidFill>
                <a:latin typeface="Helvetica Light" charset="0"/>
                <a:ea typeface="Helvetica Light" charset="0"/>
                <a:cs typeface="Helvetica Light" charset="0"/>
                <a:sym typeface="Helvetica Light" charset="0"/>
              </a:defRPr>
            </a:lvl2pPr>
            <a:lvl3pPr marL="1143000" indent="-228600" algn="ctr" defTabSz="379413">
              <a:defRPr sz="3600">
                <a:solidFill>
                  <a:srgbClr val="000000"/>
                </a:solidFill>
                <a:latin typeface="Helvetica Light" charset="0"/>
                <a:ea typeface="Helvetica Light" charset="0"/>
                <a:cs typeface="Helvetica Light" charset="0"/>
                <a:sym typeface="Helvetica Light" charset="0"/>
              </a:defRPr>
            </a:lvl3pPr>
            <a:lvl4pPr marL="1600200" indent="-228600" algn="ctr" defTabSz="379413">
              <a:defRPr sz="3600">
                <a:solidFill>
                  <a:srgbClr val="000000"/>
                </a:solidFill>
                <a:latin typeface="Helvetica Light" charset="0"/>
                <a:ea typeface="Helvetica Light" charset="0"/>
                <a:cs typeface="Helvetica Light" charset="0"/>
                <a:sym typeface="Helvetica Light" charset="0"/>
              </a:defRPr>
            </a:lvl4pPr>
            <a:lvl5pPr marL="2057400" indent="-228600" algn="ctr" defTabSz="379413">
              <a:defRPr sz="3600">
                <a:solidFill>
                  <a:srgbClr val="000000"/>
                </a:solidFill>
                <a:latin typeface="Helvetica Light" charset="0"/>
                <a:ea typeface="Helvetica Light" charset="0"/>
                <a:cs typeface="Helvetica Light" charset="0"/>
                <a:sym typeface="Helvetica Light" charset="0"/>
              </a:defRPr>
            </a:lvl5pPr>
            <a:lvl6pPr marL="25146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0" marR="0" lvl="0" indent="0" algn="ctr" defTabSz="379413" rtl="0" eaLnBrk="1" fontAlgn="base" latinLnBrk="0" hangingPunct="0">
              <a:lnSpc>
                <a:spcPct val="100000"/>
              </a:lnSpc>
              <a:spcBef>
                <a:spcPct val="0"/>
              </a:spcBef>
              <a:spcAft>
                <a:spcPct val="0"/>
              </a:spcAft>
              <a:buClrTx/>
              <a:buSzTx/>
              <a:buFontTx/>
              <a:buNone/>
              <a:tabLst/>
              <a:defRPr/>
            </a:pPr>
            <a:r>
              <a:rPr kumimoji="0" lang="es-ES" altLang="es-ES" sz="7600" b="1" i="0" u="none" strike="noStrike" kern="1200" cap="none" spc="0" normalizeH="0" baseline="0" noProof="0" dirty="0">
                <a:ln>
                  <a:noFill/>
                </a:ln>
                <a:solidFill>
                  <a:srgbClr val="000000"/>
                </a:solidFill>
                <a:effectLst/>
                <a:uLnTx/>
                <a:uFillTx/>
                <a:latin typeface="Helvetica Light" charset="0"/>
                <a:sym typeface="Helvetica Light" charset="0"/>
              </a:rPr>
              <a:t>Planteamiento del Problema</a:t>
            </a:r>
            <a:endParaRPr kumimoji="0" lang="es-ES" altLang="es-ES" sz="7600" b="0" i="0" u="none" strike="noStrike" kern="1200" cap="none" spc="0" normalizeH="0" baseline="0" noProof="0" dirty="0">
              <a:ln>
                <a:noFill/>
              </a:ln>
              <a:solidFill>
                <a:srgbClr val="000000"/>
              </a:solidFill>
              <a:effectLst/>
              <a:uLnTx/>
              <a:uFillTx/>
              <a:latin typeface="Helvetica Light" charset="0"/>
              <a:sym typeface="Helvetica Light" charset="0"/>
            </a:endParaRPr>
          </a:p>
        </p:txBody>
      </p:sp>
    </p:spTree>
    <p:extLst>
      <p:ext uri="{BB962C8B-B14F-4D97-AF65-F5344CB8AC3E}">
        <p14:creationId xmlns:p14="http://schemas.microsoft.com/office/powerpoint/2010/main" val="2665726515"/>
      </p:ext>
    </p:extLst>
  </p:cSld>
  <p:clrMapOvr>
    <a:overrideClrMapping bg1="lt1" tx1="dk1" bg2="lt2" tx2="dk2" accent1="accent1" accent2="accent2" accent3="accent3" accent4="accent4" accent5="accent5" accent6="accent6" hlink="hlink" folHlink="folHlink"/>
  </p:clrMapOvr>
  <p:transition spd="med">
    <p:push/>
  </p:transition>
</p:sld>
</file>

<file path=ppt/slides/slide7.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4A393E4-1DCF-B1FA-85A5-A90F34D90771}"/>
              </a:ext>
            </a:extLst>
          </p:cNvPr>
          <p:cNvSpPr/>
          <p:nvPr/>
        </p:nvSpPr>
        <p:spPr bwMode="auto">
          <a:xfrm>
            <a:off x="11644325" y="9485312"/>
            <a:ext cx="1360475" cy="240853"/>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50800" tIns="50800" rIns="50800" bIns="50800" numCol="1" rtlCol="0" anchor="ctr" anchorCtr="0" compatLnSpc="1">
            <a:prstTxWarp prst="textNoShape">
              <a:avLst/>
            </a:prstTxWarp>
          </a:bodyPr>
          <a:lstStyle/>
          <a:p>
            <a:pPr marL="228600" marR="0" indent="0" algn="ctr" defTabSz="584200" rtl="0" eaLnBrk="1" fontAlgn="base" latinLnBrk="0" hangingPunct="0">
              <a:lnSpc>
                <a:spcPct val="100000"/>
              </a:lnSpc>
              <a:spcBef>
                <a:spcPct val="0"/>
              </a:spcBef>
              <a:spcAft>
                <a:spcPct val="0"/>
              </a:spcAft>
              <a:buClrTx/>
              <a:buSzTx/>
              <a:buFontTx/>
              <a:buNone/>
              <a:tabLst/>
            </a:pPr>
            <a:endParaRPr kumimoji="0" lang="es-ES" sz="3600" b="0" i="0" u="none" strike="noStrike" cap="none" normalizeH="0" baseline="0">
              <a:ln>
                <a:noFill/>
              </a:ln>
              <a:solidFill>
                <a:srgbClr val="000000"/>
              </a:solidFill>
              <a:effectLst/>
              <a:latin typeface="Helvetica Light" charset="0"/>
              <a:ea typeface="Helvetica Light" charset="0"/>
              <a:cs typeface="Helvetica Light" charset="0"/>
              <a:sym typeface="Helvetica Light" charset="0"/>
            </a:endParaRPr>
          </a:p>
        </p:txBody>
      </p:sp>
      <p:pic>
        <p:nvPicPr>
          <p:cNvPr id="8194" name="Picture 1">
            <a:extLst>
              <a:ext uri="{FF2B5EF4-FFF2-40B4-BE49-F238E27FC236}">
                <a16:creationId xmlns:a16="http://schemas.microsoft.com/office/drawing/2014/main" id="{38FDF037-1D45-11BA-E05A-2D9F68D6956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651875" y="8516938"/>
            <a:ext cx="1087438" cy="1108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8195" name="Picture 2">
            <a:extLst>
              <a:ext uri="{FF2B5EF4-FFF2-40B4-BE49-F238E27FC236}">
                <a16:creationId xmlns:a16="http://schemas.microsoft.com/office/drawing/2014/main" id="{FD560584-026E-C09C-054B-9CB0A9F5002E}"/>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218738" y="8516938"/>
            <a:ext cx="1016000" cy="1108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8196" name="Picture 3">
            <a:extLst>
              <a:ext uri="{FF2B5EF4-FFF2-40B4-BE49-F238E27FC236}">
                <a16:creationId xmlns:a16="http://schemas.microsoft.com/office/drawing/2014/main" id="{92D33F21-93EB-D0DB-E7E8-E4935C5FBDE6}"/>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1714163" y="8562975"/>
            <a:ext cx="1016000" cy="1016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8197" name="AutoShape 4">
            <a:extLst>
              <a:ext uri="{FF2B5EF4-FFF2-40B4-BE49-F238E27FC236}">
                <a16:creationId xmlns:a16="http://schemas.microsoft.com/office/drawing/2014/main" id="{322C4657-5B40-D8C4-7F96-83815B0C6F86}"/>
              </a:ext>
            </a:extLst>
          </p:cNvPr>
          <p:cNvSpPr>
            <a:spLocks/>
          </p:cNvSpPr>
          <p:nvPr/>
        </p:nvSpPr>
        <p:spPr bwMode="auto">
          <a:xfrm>
            <a:off x="1461840" y="3012107"/>
            <a:ext cx="10874375" cy="6058868"/>
          </a:xfrm>
          <a:custGeom>
            <a:avLst/>
            <a:gdLst>
              <a:gd name="T0" fmla="*/ 5437188 w 21600"/>
              <a:gd name="T1" fmla="*/ 1901032 h 21600"/>
              <a:gd name="T2" fmla="*/ 5437188 w 21600"/>
              <a:gd name="T3" fmla="*/ 1901032 h 21600"/>
              <a:gd name="T4" fmla="*/ 5437188 w 21600"/>
              <a:gd name="T5" fmla="*/ 1901032 h 21600"/>
              <a:gd name="T6" fmla="*/ 5437188 w 21600"/>
              <a:gd name="T7" fmla="*/ 1901032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599"/>
                </a:lnTo>
                <a:lnTo>
                  <a:pt x="0" y="21599"/>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lgn="ctr" defTabSz="554038">
              <a:defRPr sz="3600">
                <a:solidFill>
                  <a:srgbClr val="000000"/>
                </a:solidFill>
                <a:latin typeface="Helvetica Light" charset="0"/>
                <a:ea typeface="Helvetica Light" charset="0"/>
                <a:cs typeface="Helvetica Light" charset="0"/>
                <a:sym typeface="Helvetica Light" charset="0"/>
              </a:defRPr>
            </a:lvl1pPr>
            <a:lvl2pPr marL="742950" indent="-285750" algn="ctr" defTabSz="554038">
              <a:defRPr sz="3600">
                <a:solidFill>
                  <a:srgbClr val="000000"/>
                </a:solidFill>
                <a:latin typeface="Helvetica Light" charset="0"/>
                <a:ea typeface="Helvetica Light" charset="0"/>
                <a:cs typeface="Helvetica Light" charset="0"/>
                <a:sym typeface="Helvetica Light" charset="0"/>
              </a:defRPr>
            </a:lvl2pPr>
            <a:lvl3pPr marL="1143000" indent="-228600" algn="ctr" defTabSz="554038">
              <a:defRPr sz="3600">
                <a:solidFill>
                  <a:srgbClr val="000000"/>
                </a:solidFill>
                <a:latin typeface="Helvetica Light" charset="0"/>
                <a:ea typeface="Helvetica Light" charset="0"/>
                <a:cs typeface="Helvetica Light" charset="0"/>
                <a:sym typeface="Helvetica Light" charset="0"/>
              </a:defRPr>
            </a:lvl3pPr>
            <a:lvl4pPr marL="1600200" indent="-228600" algn="ctr" defTabSz="554038">
              <a:defRPr sz="3600">
                <a:solidFill>
                  <a:srgbClr val="000000"/>
                </a:solidFill>
                <a:latin typeface="Helvetica Light" charset="0"/>
                <a:ea typeface="Helvetica Light" charset="0"/>
                <a:cs typeface="Helvetica Light" charset="0"/>
                <a:sym typeface="Helvetica Light" charset="0"/>
              </a:defRPr>
            </a:lvl4pPr>
            <a:lvl5pPr marL="2057400" indent="-228600" algn="ctr" defTabSz="554038">
              <a:defRPr sz="3600">
                <a:solidFill>
                  <a:srgbClr val="000000"/>
                </a:solidFill>
                <a:latin typeface="Helvetica Light" charset="0"/>
                <a:ea typeface="Helvetica Light" charset="0"/>
                <a:cs typeface="Helvetica Light" charset="0"/>
                <a:sym typeface="Helvetica Light" charset="0"/>
              </a:defRPr>
            </a:lvl5pPr>
            <a:lvl6pPr marL="2514600" indent="-228600" algn="ctr" defTabSz="55403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55403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55403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55403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457200" marR="0" lvl="0" indent="-457200" algn="just" defTabSz="554038" rtl="0" eaLnBrk="1" fontAlgn="base" latinLnBrk="0" hangingPunct="0">
              <a:lnSpc>
                <a:spcPct val="100000"/>
              </a:lnSpc>
              <a:spcBef>
                <a:spcPts val="3900"/>
              </a:spcBef>
              <a:spcAft>
                <a:spcPct val="0"/>
              </a:spcAft>
              <a:buClrTx/>
              <a:buSzTx/>
              <a:buFont typeface="Arial" panose="020B0604020202020204" pitchFamily="34" charset="0"/>
              <a:buChar char="•"/>
              <a:tabLst/>
              <a:defRPr/>
            </a:pPr>
            <a:r>
              <a:rPr lang="es-ES" altLang="es-ES" sz="2600" dirty="0"/>
              <a:t>Es común ver artefactos con capacidades extendidas de las que originalmente fueron diseñados. La posibilidad de medir variables contextuales gracias a sensores o de actuar sobre el ambiente con actuadores, junto con la capacidad de conectarse a internet hacen que dichos dispositivos  denominados “inteligentes” puedan llevar a cabo tareas de manera muy eficiente.</a:t>
            </a:r>
          </a:p>
          <a:p>
            <a:pPr marL="457200" marR="0" lvl="0" indent="-457200" algn="just" defTabSz="554038" rtl="0" eaLnBrk="1" fontAlgn="base" latinLnBrk="0" hangingPunct="0">
              <a:lnSpc>
                <a:spcPct val="100000"/>
              </a:lnSpc>
              <a:spcBef>
                <a:spcPts val="3900"/>
              </a:spcBef>
              <a:spcAft>
                <a:spcPct val="0"/>
              </a:spcAft>
              <a:buClrTx/>
              <a:buSzTx/>
              <a:buFont typeface="Arial" panose="020B0604020202020204" pitchFamily="34" charset="0"/>
              <a:buChar char="•"/>
              <a:tabLst/>
              <a:defRPr/>
            </a:pPr>
            <a:r>
              <a:rPr lang="es-ES" altLang="es-ES" sz="2600" dirty="0"/>
              <a:t>Sin embargo la masificación de este tipo de tecnología ha traído retos en lo que respecta a la observabilidad de las operaciones y la información asociada a dichos dispositivos.</a:t>
            </a:r>
          </a:p>
        </p:txBody>
      </p:sp>
      <p:sp>
        <p:nvSpPr>
          <p:cNvPr id="8198" name="AutoShape 5">
            <a:extLst>
              <a:ext uri="{FF2B5EF4-FFF2-40B4-BE49-F238E27FC236}">
                <a16:creationId xmlns:a16="http://schemas.microsoft.com/office/drawing/2014/main" id="{AE41609C-3C8A-036D-1D19-D5BFA26939C8}"/>
              </a:ext>
            </a:extLst>
          </p:cNvPr>
          <p:cNvSpPr>
            <a:spLocks/>
          </p:cNvSpPr>
          <p:nvPr/>
        </p:nvSpPr>
        <p:spPr bwMode="auto">
          <a:xfrm>
            <a:off x="1461840" y="256382"/>
            <a:ext cx="10874375" cy="892175"/>
          </a:xfrm>
          <a:custGeom>
            <a:avLst/>
            <a:gdLst>
              <a:gd name="T0" fmla="*/ 5437188 w 21600"/>
              <a:gd name="T1" fmla="*/ 446087 h 21600"/>
              <a:gd name="T2" fmla="*/ 5437188 w 21600"/>
              <a:gd name="T3" fmla="*/ 446087 h 21600"/>
              <a:gd name="T4" fmla="*/ 5437188 w 21600"/>
              <a:gd name="T5" fmla="*/ 446087 h 21600"/>
              <a:gd name="T6" fmla="*/ 5437188 w 21600"/>
              <a:gd name="T7" fmla="*/ 446087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algn="ctr" defTabSz="379413">
              <a:defRPr sz="3600">
                <a:solidFill>
                  <a:srgbClr val="000000"/>
                </a:solidFill>
                <a:latin typeface="Helvetica Light" charset="0"/>
                <a:ea typeface="Helvetica Light" charset="0"/>
                <a:cs typeface="Helvetica Light" charset="0"/>
                <a:sym typeface="Helvetica Light" charset="0"/>
              </a:defRPr>
            </a:lvl1pPr>
            <a:lvl2pPr marL="742950" indent="-285750" algn="ctr" defTabSz="379413">
              <a:defRPr sz="3600">
                <a:solidFill>
                  <a:srgbClr val="000000"/>
                </a:solidFill>
                <a:latin typeface="Helvetica Light" charset="0"/>
                <a:ea typeface="Helvetica Light" charset="0"/>
                <a:cs typeface="Helvetica Light" charset="0"/>
                <a:sym typeface="Helvetica Light" charset="0"/>
              </a:defRPr>
            </a:lvl2pPr>
            <a:lvl3pPr marL="1143000" indent="-228600" algn="ctr" defTabSz="379413">
              <a:defRPr sz="3600">
                <a:solidFill>
                  <a:srgbClr val="000000"/>
                </a:solidFill>
                <a:latin typeface="Helvetica Light" charset="0"/>
                <a:ea typeface="Helvetica Light" charset="0"/>
                <a:cs typeface="Helvetica Light" charset="0"/>
                <a:sym typeface="Helvetica Light" charset="0"/>
              </a:defRPr>
            </a:lvl3pPr>
            <a:lvl4pPr marL="1600200" indent="-228600" algn="ctr" defTabSz="379413">
              <a:defRPr sz="3600">
                <a:solidFill>
                  <a:srgbClr val="000000"/>
                </a:solidFill>
                <a:latin typeface="Helvetica Light" charset="0"/>
                <a:ea typeface="Helvetica Light" charset="0"/>
                <a:cs typeface="Helvetica Light" charset="0"/>
                <a:sym typeface="Helvetica Light" charset="0"/>
              </a:defRPr>
            </a:lvl4pPr>
            <a:lvl5pPr marL="2057400" indent="-228600" algn="ctr" defTabSz="379413">
              <a:defRPr sz="3600">
                <a:solidFill>
                  <a:srgbClr val="000000"/>
                </a:solidFill>
                <a:latin typeface="Helvetica Light" charset="0"/>
                <a:ea typeface="Helvetica Light" charset="0"/>
                <a:cs typeface="Helvetica Light" charset="0"/>
                <a:sym typeface="Helvetica Light" charset="0"/>
              </a:defRPr>
            </a:lvl5pPr>
            <a:lvl6pPr marL="25146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0" marR="0" lvl="0" indent="0" algn="just" defTabSz="379413" rtl="0" eaLnBrk="1" fontAlgn="base" latinLnBrk="0" hangingPunct="0">
              <a:lnSpc>
                <a:spcPct val="100000"/>
              </a:lnSpc>
              <a:spcBef>
                <a:spcPct val="0"/>
              </a:spcBef>
              <a:spcAft>
                <a:spcPct val="0"/>
              </a:spcAft>
              <a:buClrTx/>
              <a:buSzTx/>
              <a:buFontTx/>
              <a:buNone/>
              <a:tabLst/>
              <a:defRPr/>
            </a:pPr>
            <a:r>
              <a:rPr kumimoji="0" lang="es-ES" altLang="es-ES" sz="5200" b="1" i="0" u="none" strike="noStrike" kern="1200" cap="none" spc="0" normalizeH="0" baseline="0" noProof="0" dirty="0">
                <a:ln>
                  <a:noFill/>
                </a:ln>
                <a:solidFill>
                  <a:srgbClr val="000000"/>
                </a:solidFill>
                <a:effectLst/>
                <a:uLnTx/>
                <a:uFillTx/>
                <a:latin typeface="Helvetica Light" charset="0"/>
                <a:sym typeface="Helvetica Light" charset="0"/>
              </a:rPr>
              <a:t>Planteamiento del Problema</a:t>
            </a:r>
            <a:endParaRPr kumimoji="0" lang="es-ES" altLang="es-ES" sz="3600" b="0" i="0" u="none" strike="noStrike" kern="1200" cap="none" spc="0" normalizeH="0" baseline="0" noProof="0" dirty="0">
              <a:ln>
                <a:noFill/>
              </a:ln>
              <a:solidFill>
                <a:srgbClr val="000000"/>
              </a:solidFill>
              <a:effectLst/>
              <a:uLnTx/>
              <a:uFillTx/>
              <a:latin typeface="Helvetica Light" charset="0"/>
              <a:sym typeface="Helvetica Light" charset="0"/>
            </a:endParaRPr>
          </a:p>
        </p:txBody>
      </p:sp>
      <p:sp>
        <p:nvSpPr>
          <p:cNvPr id="8199" name="AutoShape 6">
            <a:extLst>
              <a:ext uri="{FF2B5EF4-FFF2-40B4-BE49-F238E27FC236}">
                <a16:creationId xmlns:a16="http://schemas.microsoft.com/office/drawing/2014/main" id="{09A96D36-10CD-757F-FA9C-EAFCA7059A74}"/>
              </a:ext>
            </a:extLst>
          </p:cNvPr>
          <p:cNvSpPr>
            <a:spLocks/>
          </p:cNvSpPr>
          <p:nvPr/>
        </p:nvSpPr>
        <p:spPr bwMode="auto">
          <a:xfrm>
            <a:off x="1461840" y="1276400"/>
            <a:ext cx="7008812" cy="647700"/>
          </a:xfrm>
          <a:custGeom>
            <a:avLst/>
            <a:gdLst>
              <a:gd name="T0" fmla="*/ 3504406 w 21600"/>
              <a:gd name="T1" fmla="*/ 323850 h 21600"/>
              <a:gd name="T2" fmla="*/ 3504406 w 21600"/>
              <a:gd name="T3" fmla="*/ 323850 h 21600"/>
              <a:gd name="T4" fmla="*/ 3504406 w 21600"/>
              <a:gd name="T5" fmla="*/ 323850 h 21600"/>
              <a:gd name="T6" fmla="*/ 3504406 w 21600"/>
              <a:gd name="T7" fmla="*/ 32385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lvl1pPr algn="ctr">
              <a:defRPr sz="3600">
                <a:solidFill>
                  <a:srgbClr val="000000"/>
                </a:solidFill>
                <a:latin typeface="Helvetica Light" charset="0"/>
                <a:ea typeface="Helvetica Light" charset="0"/>
                <a:cs typeface="Helvetica Light" charset="0"/>
                <a:sym typeface="Helvetica Light" charset="0"/>
              </a:defRPr>
            </a:lvl1pPr>
            <a:lvl2pPr marL="742950" indent="-285750" algn="ctr">
              <a:defRPr sz="3600">
                <a:solidFill>
                  <a:srgbClr val="000000"/>
                </a:solidFill>
                <a:latin typeface="Helvetica Light" charset="0"/>
                <a:ea typeface="Helvetica Light" charset="0"/>
                <a:cs typeface="Helvetica Light" charset="0"/>
                <a:sym typeface="Helvetica Light" charset="0"/>
              </a:defRPr>
            </a:lvl2pPr>
            <a:lvl3pPr marL="1143000" indent="-228600" algn="ctr">
              <a:defRPr sz="3600">
                <a:solidFill>
                  <a:srgbClr val="000000"/>
                </a:solidFill>
                <a:latin typeface="Helvetica Light" charset="0"/>
                <a:ea typeface="Helvetica Light" charset="0"/>
                <a:cs typeface="Helvetica Light" charset="0"/>
                <a:sym typeface="Helvetica Light" charset="0"/>
              </a:defRPr>
            </a:lvl3pPr>
            <a:lvl4pPr marL="1600200" indent="-228600" algn="ctr">
              <a:defRPr sz="3600">
                <a:solidFill>
                  <a:srgbClr val="000000"/>
                </a:solidFill>
                <a:latin typeface="Helvetica Light" charset="0"/>
                <a:ea typeface="Helvetica Light" charset="0"/>
                <a:cs typeface="Helvetica Light" charset="0"/>
                <a:sym typeface="Helvetica Light" charset="0"/>
              </a:defRPr>
            </a:lvl4pPr>
            <a:lvl5pPr marL="2057400" indent="-228600" algn="ctr">
              <a:defRPr sz="3600">
                <a:solidFill>
                  <a:srgbClr val="000000"/>
                </a:solidFill>
                <a:latin typeface="Helvetica Light" charset="0"/>
                <a:ea typeface="Helvetica Light" charset="0"/>
                <a:cs typeface="Helvetica Light" charset="0"/>
                <a:sym typeface="Helvetica Light" charset="0"/>
              </a:defRPr>
            </a:lvl5pPr>
            <a:lvl6pPr marL="25146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0" marR="0" lvl="0" indent="0" algn="just" defTabSz="584200" rtl="0" eaLnBrk="1" fontAlgn="base" latinLnBrk="0" hangingPunct="0">
              <a:lnSpc>
                <a:spcPct val="100000"/>
              </a:lnSpc>
              <a:spcBef>
                <a:spcPct val="0"/>
              </a:spcBef>
              <a:spcAft>
                <a:spcPct val="0"/>
              </a:spcAft>
              <a:buClrTx/>
              <a:buSzTx/>
              <a:buFontTx/>
              <a:buNone/>
              <a:tabLst/>
              <a:defRPr/>
            </a:pPr>
            <a:r>
              <a:rPr lang="es-ES" altLang="es-ES" sz="3200" dirty="0"/>
              <a:t>Análisis del Problema</a:t>
            </a:r>
            <a:endParaRPr kumimoji="0" lang="es-ES" altLang="es-ES" sz="3200" b="0" i="0" u="none" strike="noStrike" kern="1200" cap="none" spc="0" normalizeH="0" baseline="0" noProof="0" dirty="0">
              <a:ln>
                <a:noFill/>
              </a:ln>
              <a:solidFill>
                <a:srgbClr val="000000"/>
              </a:solidFill>
              <a:effectLst/>
              <a:uLnTx/>
              <a:uFillTx/>
              <a:latin typeface="Helvetica Light" charset="0"/>
              <a:sym typeface="Helvetica Light" charset="0"/>
            </a:endParaRPr>
          </a:p>
        </p:txBody>
      </p:sp>
    </p:spTree>
    <p:extLst>
      <p:ext uri="{BB962C8B-B14F-4D97-AF65-F5344CB8AC3E}">
        <p14:creationId xmlns:p14="http://schemas.microsoft.com/office/powerpoint/2010/main" val="3385185339"/>
      </p:ext>
    </p:extLst>
  </p:cSld>
  <p:clrMapOvr>
    <a:masterClrMapping/>
  </p:clrMapOvr>
  <p:transition spd="med">
    <p:push/>
  </p:transition>
</p:sld>
</file>

<file path=ppt/slides/slide8.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57AA5D4-90C7-B3E1-CBE8-3048247A45B9}"/>
              </a:ext>
            </a:extLst>
          </p:cNvPr>
          <p:cNvSpPr/>
          <p:nvPr/>
        </p:nvSpPr>
        <p:spPr bwMode="auto">
          <a:xfrm>
            <a:off x="11644325" y="9485312"/>
            <a:ext cx="1360475" cy="240853"/>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50800" tIns="50800" rIns="50800" bIns="50800" numCol="1" rtlCol="0" anchor="ctr" anchorCtr="0" compatLnSpc="1">
            <a:prstTxWarp prst="textNoShape">
              <a:avLst/>
            </a:prstTxWarp>
          </a:bodyPr>
          <a:lstStyle/>
          <a:p>
            <a:pPr marL="228600" marR="0" indent="0" algn="ctr" defTabSz="584200" rtl="0" eaLnBrk="1" fontAlgn="base" latinLnBrk="0" hangingPunct="0">
              <a:lnSpc>
                <a:spcPct val="100000"/>
              </a:lnSpc>
              <a:spcBef>
                <a:spcPct val="0"/>
              </a:spcBef>
              <a:spcAft>
                <a:spcPct val="0"/>
              </a:spcAft>
              <a:buClrTx/>
              <a:buSzTx/>
              <a:buFontTx/>
              <a:buNone/>
              <a:tabLst/>
            </a:pPr>
            <a:endParaRPr kumimoji="0" lang="es-ES" sz="3600" b="0" i="0" u="none" strike="noStrike" cap="none" normalizeH="0" baseline="0">
              <a:ln>
                <a:noFill/>
              </a:ln>
              <a:solidFill>
                <a:srgbClr val="000000"/>
              </a:solidFill>
              <a:effectLst/>
              <a:latin typeface="Helvetica Light" charset="0"/>
              <a:ea typeface="Helvetica Light" charset="0"/>
              <a:cs typeface="Helvetica Light" charset="0"/>
              <a:sym typeface="Helvetica Light" charset="0"/>
            </a:endParaRPr>
          </a:p>
        </p:txBody>
      </p:sp>
      <p:pic>
        <p:nvPicPr>
          <p:cNvPr id="8194" name="Picture 1">
            <a:extLst>
              <a:ext uri="{FF2B5EF4-FFF2-40B4-BE49-F238E27FC236}">
                <a16:creationId xmlns:a16="http://schemas.microsoft.com/office/drawing/2014/main" id="{38FDF037-1D45-11BA-E05A-2D9F68D6956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651875" y="8516938"/>
            <a:ext cx="1087438" cy="1108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8195" name="Picture 2">
            <a:extLst>
              <a:ext uri="{FF2B5EF4-FFF2-40B4-BE49-F238E27FC236}">
                <a16:creationId xmlns:a16="http://schemas.microsoft.com/office/drawing/2014/main" id="{FD560584-026E-C09C-054B-9CB0A9F5002E}"/>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218738" y="8516938"/>
            <a:ext cx="1016000" cy="1108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8196" name="Picture 3">
            <a:extLst>
              <a:ext uri="{FF2B5EF4-FFF2-40B4-BE49-F238E27FC236}">
                <a16:creationId xmlns:a16="http://schemas.microsoft.com/office/drawing/2014/main" id="{92D33F21-93EB-D0DB-E7E8-E4935C5FBDE6}"/>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1714163" y="8562975"/>
            <a:ext cx="1016000" cy="1016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8197" name="AutoShape 4">
            <a:extLst>
              <a:ext uri="{FF2B5EF4-FFF2-40B4-BE49-F238E27FC236}">
                <a16:creationId xmlns:a16="http://schemas.microsoft.com/office/drawing/2014/main" id="{322C4657-5B40-D8C4-7F96-83815B0C6F86}"/>
              </a:ext>
            </a:extLst>
          </p:cNvPr>
          <p:cNvSpPr>
            <a:spLocks/>
          </p:cNvSpPr>
          <p:nvPr/>
        </p:nvSpPr>
        <p:spPr bwMode="auto">
          <a:xfrm>
            <a:off x="1481311" y="2975768"/>
            <a:ext cx="10637714" cy="3802063"/>
          </a:xfrm>
          <a:custGeom>
            <a:avLst/>
            <a:gdLst>
              <a:gd name="T0" fmla="*/ 5437188 w 21600"/>
              <a:gd name="T1" fmla="*/ 1901032 h 21600"/>
              <a:gd name="T2" fmla="*/ 5437188 w 21600"/>
              <a:gd name="T3" fmla="*/ 1901032 h 21600"/>
              <a:gd name="T4" fmla="*/ 5437188 w 21600"/>
              <a:gd name="T5" fmla="*/ 1901032 h 21600"/>
              <a:gd name="T6" fmla="*/ 5437188 w 21600"/>
              <a:gd name="T7" fmla="*/ 1901032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599"/>
                </a:lnTo>
                <a:lnTo>
                  <a:pt x="0" y="21599"/>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t"/>
          <a:lstStyle>
            <a:lvl1pPr algn="ctr" defTabSz="554038">
              <a:defRPr sz="3600">
                <a:solidFill>
                  <a:srgbClr val="000000"/>
                </a:solidFill>
                <a:latin typeface="Helvetica Light" charset="0"/>
                <a:ea typeface="Helvetica Light" charset="0"/>
                <a:cs typeface="Helvetica Light" charset="0"/>
                <a:sym typeface="Helvetica Light" charset="0"/>
              </a:defRPr>
            </a:lvl1pPr>
            <a:lvl2pPr marL="742950" indent="-285750" algn="ctr" defTabSz="554038">
              <a:defRPr sz="3600">
                <a:solidFill>
                  <a:srgbClr val="000000"/>
                </a:solidFill>
                <a:latin typeface="Helvetica Light" charset="0"/>
                <a:ea typeface="Helvetica Light" charset="0"/>
                <a:cs typeface="Helvetica Light" charset="0"/>
                <a:sym typeface="Helvetica Light" charset="0"/>
              </a:defRPr>
            </a:lvl2pPr>
            <a:lvl3pPr marL="1143000" indent="-228600" algn="ctr" defTabSz="554038">
              <a:defRPr sz="3600">
                <a:solidFill>
                  <a:srgbClr val="000000"/>
                </a:solidFill>
                <a:latin typeface="Helvetica Light" charset="0"/>
                <a:ea typeface="Helvetica Light" charset="0"/>
                <a:cs typeface="Helvetica Light" charset="0"/>
                <a:sym typeface="Helvetica Light" charset="0"/>
              </a:defRPr>
            </a:lvl3pPr>
            <a:lvl4pPr marL="1600200" indent="-228600" algn="ctr" defTabSz="554038">
              <a:defRPr sz="3600">
                <a:solidFill>
                  <a:srgbClr val="000000"/>
                </a:solidFill>
                <a:latin typeface="Helvetica Light" charset="0"/>
                <a:ea typeface="Helvetica Light" charset="0"/>
                <a:cs typeface="Helvetica Light" charset="0"/>
                <a:sym typeface="Helvetica Light" charset="0"/>
              </a:defRPr>
            </a:lvl4pPr>
            <a:lvl5pPr marL="2057400" indent="-228600" algn="ctr" defTabSz="554038">
              <a:defRPr sz="3600">
                <a:solidFill>
                  <a:srgbClr val="000000"/>
                </a:solidFill>
                <a:latin typeface="Helvetica Light" charset="0"/>
                <a:ea typeface="Helvetica Light" charset="0"/>
                <a:cs typeface="Helvetica Light" charset="0"/>
                <a:sym typeface="Helvetica Light" charset="0"/>
              </a:defRPr>
            </a:lvl5pPr>
            <a:lvl6pPr marL="2514600" indent="-228600" algn="ctr" defTabSz="55403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55403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55403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55403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0" marR="0" lvl="0" indent="0" algn="just" defTabSz="554038" rtl="0" eaLnBrk="1" fontAlgn="base" latinLnBrk="0" hangingPunct="0">
              <a:lnSpc>
                <a:spcPct val="100000"/>
              </a:lnSpc>
              <a:spcBef>
                <a:spcPts val="3900"/>
              </a:spcBef>
              <a:spcAft>
                <a:spcPct val="0"/>
              </a:spcAft>
              <a:buClrTx/>
              <a:buSzTx/>
              <a:buFontTx/>
              <a:buNone/>
              <a:tabLst/>
              <a:defRPr/>
            </a:pPr>
            <a:r>
              <a:rPr kumimoji="0" lang="es-ES" altLang="es-ES" sz="2600" b="0" i="0" u="none" strike="noStrike" kern="1200" cap="none" spc="0" normalizeH="0" baseline="0" noProof="0" dirty="0">
                <a:ln>
                  <a:noFill/>
                </a:ln>
                <a:solidFill>
                  <a:srgbClr val="000000"/>
                </a:solidFill>
                <a:effectLst/>
                <a:uLnTx/>
                <a:uFillTx/>
                <a:latin typeface="Helvetica Light" charset="0"/>
                <a:sym typeface="Helvetica Light" charset="0"/>
              </a:rPr>
              <a:t>Se busca proveer un software que pueda ofrecer la capacidad de observación de datos tanto en tiempo real, como histórica de sensores de dispositivo</a:t>
            </a:r>
            <a:r>
              <a:rPr lang="es-ES" altLang="es-ES" sz="2600" dirty="0"/>
              <a:t>s inteligentes así como también la posibilidad de monitorear el estado actual de los mismos y poder controlarlos de manera centralizada y flexible, bajo el marco de un escenario realista haciendo uso de prototipos funcionales de dispositivos basados en el concepto del internet de las cosas  </a:t>
            </a:r>
          </a:p>
        </p:txBody>
      </p:sp>
      <p:sp>
        <p:nvSpPr>
          <p:cNvPr id="8198" name="AutoShape 5">
            <a:extLst>
              <a:ext uri="{FF2B5EF4-FFF2-40B4-BE49-F238E27FC236}">
                <a16:creationId xmlns:a16="http://schemas.microsoft.com/office/drawing/2014/main" id="{AE41609C-3C8A-036D-1D19-D5BFA26939C8}"/>
              </a:ext>
            </a:extLst>
          </p:cNvPr>
          <p:cNvSpPr>
            <a:spLocks/>
          </p:cNvSpPr>
          <p:nvPr/>
        </p:nvSpPr>
        <p:spPr bwMode="auto">
          <a:xfrm>
            <a:off x="1461840" y="256382"/>
            <a:ext cx="10874375" cy="892175"/>
          </a:xfrm>
          <a:custGeom>
            <a:avLst/>
            <a:gdLst>
              <a:gd name="T0" fmla="*/ 5437188 w 21600"/>
              <a:gd name="T1" fmla="*/ 446087 h 21600"/>
              <a:gd name="T2" fmla="*/ 5437188 w 21600"/>
              <a:gd name="T3" fmla="*/ 446087 h 21600"/>
              <a:gd name="T4" fmla="*/ 5437188 w 21600"/>
              <a:gd name="T5" fmla="*/ 446087 h 21600"/>
              <a:gd name="T6" fmla="*/ 5437188 w 21600"/>
              <a:gd name="T7" fmla="*/ 446087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algn="ctr" defTabSz="379413">
              <a:defRPr sz="3600">
                <a:solidFill>
                  <a:srgbClr val="000000"/>
                </a:solidFill>
                <a:latin typeface="Helvetica Light" charset="0"/>
                <a:ea typeface="Helvetica Light" charset="0"/>
                <a:cs typeface="Helvetica Light" charset="0"/>
                <a:sym typeface="Helvetica Light" charset="0"/>
              </a:defRPr>
            </a:lvl1pPr>
            <a:lvl2pPr marL="742950" indent="-285750" algn="ctr" defTabSz="379413">
              <a:defRPr sz="3600">
                <a:solidFill>
                  <a:srgbClr val="000000"/>
                </a:solidFill>
                <a:latin typeface="Helvetica Light" charset="0"/>
                <a:ea typeface="Helvetica Light" charset="0"/>
                <a:cs typeface="Helvetica Light" charset="0"/>
                <a:sym typeface="Helvetica Light" charset="0"/>
              </a:defRPr>
            </a:lvl2pPr>
            <a:lvl3pPr marL="1143000" indent="-228600" algn="ctr" defTabSz="379413">
              <a:defRPr sz="3600">
                <a:solidFill>
                  <a:srgbClr val="000000"/>
                </a:solidFill>
                <a:latin typeface="Helvetica Light" charset="0"/>
                <a:ea typeface="Helvetica Light" charset="0"/>
                <a:cs typeface="Helvetica Light" charset="0"/>
                <a:sym typeface="Helvetica Light" charset="0"/>
              </a:defRPr>
            </a:lvl3pPr>
            <a:lvl4pPr marL="1600200" indent="-228600" algn="ctr" defTabSz="379413">
              <a:defRPr sz="3600">
                <a:solidFill>
                  <a:srgbClr val="000000"/>
                </a:solidFill>
                <a:latin typeface="Helvetica Light" charset="0"/>
                <a:ea typeface="Helvetica Light" charset="0"/>
                <a:cs typeface="Helvetica Light" charset="0"/>
                <a:sym typeface="Helvetica Light" charset="0"/>
              </a:defRPr>
            </a:lvl4pPr>
            <a:lvl5pPr marL="2057400" indent="-228600" algn="ctr" defTabSz="379413">
              <a:defRPr sz="3600">
                <a:solidFill>
                  <a:srgbClr val="000000"/>
                </a:solidFill>
                <a:latin typeface="Helvetica Light" charset="0"/>
                <a:ea typeface="Helvetica Light" charset="0"/>
                <a:cs typeface="Helvetica Light" charset="0"/>
                <a:sym typeface="Helvetica Light" charset="0"/>
              </a:defRPr>
            </a:lvl5pPr>
            <a:lvl6pPr marL="25146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0" marR="0" lvl="0" indent="0" algn="just" defTabSz="379413" rtl="0" eaLnBrk="1" fontAlgn="base" latinLnBrk="0" hangingPunct="0">
              <a:lnSpc>
                <a:spcPct val="100000"/>
              </a:lnSpc>
              <a:spcBef>
                <a:spcPct val="0"/>
              </a:spcBef>
              <a:spcAft>
                <a:spcPct val="0"/>
              </a:spcAft>
              <a:buClrTx/>
              <a:buSzTx/>
              <a:buFontTx/>
              <a:buNone/>
              <a:tabLst/>
              <a:defRPr/>
            </a:pPr>
            <a:r>
              <a:rPr kumimoji="0" lang="es-ES" altLang="es-ES" sz="5200" b="1" i="0" u="none" strike="noStrike" kern="1200" cap="none" spc="0" normalizeH="0" baseline="0" noProof="0" dirty="0">
                <a:ln>
                  <a:noFill/>
                </a:ln>
                <a:solidFill>
                  <a:srgbClr val="000000"/>
                </a:solidFill>
                <a:effectLst/>
                <a:uLnTx/>
                <a:uFillTx/>
                <a:latin typeface="Helvetica Light" charset="0"/>
                <a:sym typeface="Helvetica Light" charset="0"/>
              </a:rPr>
              <a:t>Planteamiento del Problema</a:t>
            </a:r>
            <a:endParaRPr kumimoji="0" lang="es-ES" altLang="es-ES" sz="3600" b="0" i="0" u="none" strike="noStrike" kern="1200" cap="none" spc="0" normalizeH="0" baseline="0" noProof="0" dirty="0">
              <a:ln>
                <a:noFill/>
              </a:ln>
              <a:solidFill>
                <a:srgbClr val="000000"/>
              </a:solidFill>
              <a:effectLst/>
              <a:uLnTx/>
              <a:uFillTx/>
              <a:latin typeface="Helvetica Light" charset="0"/>
              <a:sym typeface="Helvetica Light" charset="0"/>
            </a:endParaRPr>
          </a:p>
        </p:txBody>
      </p:sp>
      <p:sp>
        <p:nvSpPr>
          <p:cNvPr id="8199" name="AutoShape 6">
            <a:extLst>
              <a:ext uri="{FF2B5EF4-FFF2-40B4-BE49-F238E27FC236}">
                <a16:creationId xmlns:a16="http://schemas.microsoft.com/office/drawing/2014/main" id="{09A96D36-10CD-757F-FA9C-EAFCA7059A74}"/>
              </a:ext>
            </a:extLst>
          </p:cNvPr>
          <p:cNvSpPr>
            <a:spLocks/>
          </p:cNvSpPr>
          <p:nvPr/>
        </p:nvSpPr>
        <p:spPr bwMode="auto">
          <a:xfrm>
            <a:off x="1461838" y="1397994"/>
            <a:ext cx="10874375" cy="647700"/>
          </a:xfrm>
          <a:custGeom>
            <a:avLst/>
            <a:gdLst>
              <a:gd name="T0" fmla="*/ 3504406 w 21600"/>
              <a:gd name="T1" fmla="*/ 323850 h 21600"/>
              <a:gd name="T2" fmla="*/ 3504406 w 21600"/>
              <a:gd name="T3" fmla="*/ 323850 h 21600"/>
              <a:gd name="T4" fmla="*/ 3504406 w 21600"/>
              <a:gd name="T5" fmla="*/ 323850 h 21600"/>
              <a:gd name="T6" fmla="*/ 3504406 w 21600"/>
              <a:gd name="T7" fmla="*/ 32385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lvl1pPr algn="ctr">
              <a:defRPr sz="3600">
                <a:solidFill>
                  <a:srgbClr val="000000"/>
                </a:solidFill>
                <a:latin typeface="Helvetica Light" charset="0"/>
                <a:ea typeface="Helvetica Light" charset="0"/>
                <a:cs typeface="Helvetica Light" charset="0"/>
                <a:sym typeface="Helvetica Light" charset="0"/>
              </a:defRPr>
            </a:lvl1pPr>
            <a:lvl2pPr marL="742950" indent="-285750" algn="ctr">
              <a:defRPr sz="3600">
                <a:solidFill>
                  <a:srgbClr val="000000"/>
                </a:solidFill>
                <a:latin typeface="Helvetica Light" charset="0"/>
                <a:ea typeface="Helvetica Light" charset="0"/>
                <a:cs typeface="Helvetica Light" charset="0"/>
                <a:sym typeface="Helvetica Light" charset="0"/>
              </a:defRPr>
            </a:lvl2pPr>
            <a:lvl3pPr marL="1143000" indent="-228600" algn="ctr">
              <a:defRPr sz="3600">
                <a:solidFill>
                  <a:srgbClr val="000000"/>
                </a:solidFill>
                <a:latin typeface="Helvetica Light" charset="0"/>
                <a:ea typeface="Helvetica Light" charset="0"/>
                <a:cs typeface="Helvetica Light" charset="0"/>
                <a:sym typeface="Helvetica Light" charset="0"/>
              </a:defRPr>
            </a:lvl3pPr>
            <a:lvl4pPr marL="1600200" indent="-228600" algn="ctr">
              <a:defRPr sz="3600">
                <a:solidFill>
                  <a:srgbClr val="000000"/>
                </a:solidFill>
                <a:latin typeface="Helvetica Light" charset="0"/>
                <a:ea typeface="Helvetica Light" charset="0"/>
                <a:cs typeface="Helvetica Light" charset="0"/>
                <a:sym typeface="Helvetica Light" charset="0"/>
              </a:defRPr>
            </a:lvl4pPr>
            <a:lvl5pPr marL="2057400" indent="-228600" algn="ctr">
              <a:defRPr sz="3600">
                <a:solidFill>
                  <a:srgbClr val="000000"/>
                </a:solidFill>
                <a:latin typeface="Helvetica Light" charset="0"/>
                <a:ea typeface="Helvetica Light" charset="0"/>
                <a:cs typeface="Helvetica Light" charset="0"/>
                <a:sym typeface="Helvetica Light" charset="0"/>
              </a:defRPr>
            </a:lvl5pPr>
            <a:lvl6pPr marL="25146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0" marR="0" lvl="0" indent="0" algn="just" defTabSz="584200" rtl="0" eaLnBrk="1" fontAlgn="base" latinLnBrk="0" hangingPunct="0">
              <a:lnSpc>
                <a:spcPct val="100000"/>
              </a:lnSpc>
              <a:spcBef>
                <a:spcPct val="0"/>
              </a:spcBef>
              <a:spcAft>
                <a:spcPct val="0"/>
              </a:spcAft>
              <a:buClrTx/>
              <a:buSzTx/>
              <a:buFontTx/>
              <a:buNone/>
              <a:tabLst/>
              <a:defRPr/>
            </a:pPr>
            <a:r>
              <a:rPr lang="es-ES" altLang="es-ES" sz="3200" dirty="0"/>
              <a:t>Objetivo del Trabajo Especial de Grado</a:t>
            </a:r>
            <a:endParaRPr kumimoji="0" lang="es-ES" altLang="es-ES" sz="3200" b="0" i="0" u="none" strike="noStrike" kern="1200" cap="none" spc="0" normalizeH="0" baseline="0" noProof="0" dirty="0">
              <a:ln>
                <a:noFill/>
              </a:ln>
              <a:solidFill>
                <a:srgbClr val="000000"/>
              </a:solidFill>
              <a:effectLst/>
              <a:uLnTx/>
              <a:uFillTx/>
              <a:latin typeface="Helvetica Light" charset="0"/>
              <a:sym typeface="Helvetica Light" charset="0"/>
            </a:endParaRPr>
          </a:p>
        </p:txBody>
      </p:sp>
    </p:spTree>
    <p:extLst>
      <p:ext uri="{BB962C8B-B14F-4D97-AF65-F5344CB8AC3E}">
        <p14:creationId xmlns:p14="http://schemas.microsoft.com/office/powerpoint/2010/main" val="1413921551"/>
      </p:ext>
    </p:extLst>
  </p:cSld>
  <p:clrMapOvr>
    <a:masterClrMapping/>
  </p:clrMapOvr>
  <p:transition spd="med">
    <p:push/>
  </p:transition>
</p:sld>
</file>

<file path=ppt/slides/slide9.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9620143-7DAA-F93B-0F2F-2F73A52CB15B}"/>
              </a:ext>
            </a:extLst>
          </p:cNvPr>
          <p:cNvSpPr/>
          <p:nvPr/>
        </p:nvSpPr>
        <p:spPr bwMode="auto">
          <a:xfrm>
            <a:off x="11644325" y="9485312"/>
            <a:ext cx="1360475" cy="240853"/>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50800" tIns="50800" rIns="50800" bIns="50800" numCol="1" rtlCol="0" anchor="ctr" anchorCtr="0" compatLnSpc="1">
            <a:prstTxWarp prst="textNoShape">
              <a:avLst/>
            </a:prstTxWarp>
          </a:bodyPr>
          <a:lstStyle/>
          <a:p>
            <a:pPr marL="228600" marR="0" indent="0" algn="ctr" defTabSz="584200" rtl="0" eaLnBrk="1" fontAlgn="base" latinLnBrk="0" hangingPunct="0">
              <a:lnSpc>
                <a:spcPct val="100000"/>
              </a:lnSpc>
              <a:spcBef>
                <a:spcPct val="0"/>
              </a:spcBef>
              <a:spcAft>
                <a:spcPct val="0"/>
              </a:spcAft>
              <a:buClrTx/>
              <a:buSzTx/>
              <a:buFontTx/>
              <a:buNone/>
              <a:tabLst/>
            </a:pPr>
            <a:endParaRPr kumimoji="0" lang="es-ES" sz="3600" b="0" i="0" u="none" strike="noStrike" cap="none" normalizeH="0" baseline="0">
              <a:ln>
                <a:noFill/>
              </a:ln>
              <a:solidFill>
                <a:srgbClr val="000000"/>
              </a:solidFill>
              <a:effectLst/>
              <a:latin typeface="Helvetica Light" charset="0"/>
              <a:ea typeface="Helvetica Light" charset="0"/>
              <a:cs typeface="Helvetica Light" charset="0"/>
              <a:sym typeface="Helvetica Light" charset="0"/>
            </a:endParaRPr>
          </a:p>
        </p:txBody>
      </p:sp>
      <p:pic>
        <p:nvPicPr>
          <p:cNvPr id="8194" name="Picture 1">
            <a:extLst>
              <a:ext uri="{FF2B5EF4-FFF2-40B4-BE49-F238E27FC236}">
                <a16:creationId xmlns:a16="http://schemas.microsoft.com/office/drawing/2014/main" id="{38FDF037-1D45-11BA-E05A-2D9F68D6956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651875" y="8516938"/>
            <a:ext cx="1087438" cy="1108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8195" name="Picture 2">
            <a:extLst>
              <a:ext uri="{FF2B5EF4-FFF2-40B4-BE49-F238E27FC236}">
                <a16:creationId xmlns:a16="http://schemas.microsoft.com/office/drawing/2014/main" id="{FD560584-026E-C09C-054B-9CB0A9F5002E}"/>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218738" y="8516938"/>
            <a:ext cx="1016000" cy="1108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8196" name="Picture 3">
            <a:extLst>
              <a:ext uri="{FF2B5EF4-FFF2-40B4-BE49-F238E27FC236}">
                <a16:creationId xmlns:a16="http://schemas.microsoft.com/office/drawing/2014/main" id="{92D33F21-93EB-D0DB-E7E8-E4935C5FBDE6}"/>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1714163" y="8562975"/>
            <a:ext cx="1016000" cy="1016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8197" name="AutoShape 4">
            <a:extLst>
              <a:ext uri="{FF2B5EF4-FFF2-40B4-BE49-F238E27FC236}">
                <a16:creationId xmlns:a16="http://schemas.microsoft.com/office/drawing/2014/main" id="{322C4657-5B40-D8C4-7F96-83815B0C6F86}"/>
              </a:ext>
            </a:extLst>
          </p:cNvPr>
          <p:cNvSpPr>
            <a:spLocks/>
          </p:cNvSpPr>
          <p:nvPr/>
        </p:nvSpPr>
        <p:spPr bwMode="auto">
          <a:xfrm>
            <a:off x="1461839" y="2440186"/>
            <a:ext cx="10657185" cy="5986860"/>
          </a:xfrm>
          <a:custGeom>
            <a:avLst/>
            <a:gdLst>
              <a:gd name="T0" fmla="*/ 5437188 w 21600"/>
              <a:gd name="T1" fmla="*/ 1901032 h 21600"/>
              <a:gd name="T2" fmla="*/ 5437188 w 21600"/>
              <a:gd name="T3" fmla="*/ 1901032 h 21600"/>
              <a:gd name="T4" fmla="*/ 5437188 w 21600"/>
              <a:gd name="T5" fmla="*/ 1901032 h 21600"/>
              <a:gd name="T6" fmla="*/ 5437188 w 21600"/>
              <a:gd name="T7" fmla="*/ 1901032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599"/>
                </a:lnTo>
                <a:lnTo>
                  <a:pt x="0" y="21599"/>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lgn="ctr" defTabSz="554038">
              <a:defRPr sz="3600">
                <a:solidFill>
                  <a:srgbClr val="000000"/>
                </a:solidFill>
                <a:latin typeface="Helvetica Light" charset="0"/>
                <a:ea typeface="Helvetica Light" charset="0"/>
                <a:cs typeface="Helvetica Light" charset="0"/>
                <a:sym typeface="Helvetica Light" charset="0"/>
              </a:defRPr>
            </a:lvl1pPr>
            <a:lvl2pPr marL="742950" indent="-285750" algn="ctr" defTabSz="554038">
              <a:defRPr sz="3600">
                <a:solidFill>
                  <a:srgbClr val="000000"/>
                </a:solidFill>
                <a:latin typeface="Helvetica Light" charset="0"/>
                <a:ea typeface="Helvetica Light" charset="0"/>
                <a:cs typeface="Helvetica Light" charset="0"/>
                <a:sym typeface="Helvetica Light" charset="0"/>
              </a:defRPr>
            </a:lvl2pPr>
            <a:lvl3pPr marL="1143000" indent="-228600" algn="ctr" defTabSz="554038">
              <a:defRPr sz="3600">
                <a:solidFill>
                  <a:srgbClr val="000000"/>
                </a:solidFill>
                <a:latin typeface="Helvetica Light" charset="0"/>
                <a:ea typeface="Helvetica Light" charset="0"/>
                <a:cs typeface="Helvetica Light" charset="0"/>
                <a:sym typeface="Helvetica Light" charset="0"/>
              </a:defRPr>
            </a:lvl3pPr>
            <a:lvl4pPr marL="1600200" indent="-228600" algn="ctr" defTabSz="554038">
              <a:defRPr sz="3600">
                <a:solidFill>
                  <a:srgbClr val="000000"/>
                </a:solidFill>
                <a:latin typeface="Helvetica Light" charset="0"/>
                <a:ea typeface="Helvetica Light" charset="0"/>
                <a:cs typeface="Helvetica Light" charset="0"/>
                <a:sym typeface="Helvetica Light" charset="0"/>
              </a:defRPr>
            </a:lvl4pPr>
            <a:lvl5pPr marL="2057400" indent="-228600" algn="ctr" defTabSz="554038">
              <a:defRPr sz="3600">
                <a:solidFill>
                  <a:srgbClr val="000000"/>
                </a:solidFill>
                <a:latin typeface="Helvetica Light" charset="0"/>
                <a:ea typeface="Helvetica Light" charset="0"/>
                <a:cs typeface="Helvetica Light" charset="0"/>
                <a:sym typeface="Helvetica Light" charset="0"/>
              </a:defRPr>
            </a:lvl5pPr>
            <a:lvl6pPr marL="2514600" indent="-228600" algn="ctr" defTabSz="55403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55403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55403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554038"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457200" marR="0" lvl="0" indent="-457200" algn="just" defTabSz="554038" rtl="0" eaLnBrk="1" fontAlgn="base" latinLnBrk="0" hangingPunct="0">
              <a:lnSpc>
                <a:spcPct val="100000"/>
              </a:lnSpc>
              <a:spcBef>
                <a:spcPts val="3900"/>
              </a:spcBef>
              <a:spcAft>
                <a:spcPct val="0"/>
              </a:spcAft>
              <a:buClrTx/>
              <a:buSzTx/>
              <a:buFont typeface="Arial" panose="020B0604020202020204" pitchFamily="34" charset="0"/>
              <a:buChar char="•"/>
              <a:tabLst/>
              <a:defRPr/>
            </a:pPr>
            <a:r>
              <a:rPr lang="es-ES" altLang="es-ES" sz="2600" dirty="0"/>
              <a:t>Construir prototipos funcionales de dispositivos IoT para la captura de datos y que sean capaces de modificar su ambiente.</a:t>
            </a:r>
          </a:p>
          <a:p>
            <a:pPr marL="457200" marR="0" lvl="0" indent="-457200" algn="just" defTabSz="554038" rtl="0" eaLnBrk="1" fontAlgn="base" latinLnBrk="0" hangingPunct="0">
              <a:lnSpc>
                <a:spcPct val="100000"/>
              </a:lnSpc>
              <a:spcBef>
                <a:spcPts val="3900"/>
              </a:spcBef>
              <a:spcAft>
                <a:spcPct val="0"/>
              </a:spcAft>
              <a:buClrTx/>
              <a:buSzTx/>
              <a:buFont typeface="Arial" panose="020B0604020202020204" pitchFamily="34" charset="0"/>
              <a:buChar char="•"/>
              <a:tabLst/>
              <a:defRPr/>
            </a:pPr>
            <a:r>
              <a:rPr lang="es-ES" altLang="es-ES" sz="2600" dirty="0"/>
              <a:t>Establecer una arquitectura para una solución modular para un sistema visualización de datos y monitoreo y control de dispositivos IoT.</a:t>
            </a:r>
          </a:p>
          <a:p>
            <a:pPr marL="457200" marR="0" lvl="0" indent="-457200" algn="just" defTabSz="554038" rtl="0" eaLnBrk="1" fontAlgn="base" latinLnBrk="0" hangingPunct="0">
              <a:lnSpc>
                <a:spcPct val="100000"/>
              </a:lnSpc>
              <a:spcBef>
                <a:spcPts val="3900"/>
              </a:spcBef>
              <a:spcAft>
                <a:spcPct val="0"/>
              </a:spcAft>
              <a:buClrTx/>
              <a:buSzTx/>
              <a:buFont typeface="Arial" panose="020B0604020202020204" pitchFamily="34" charset="0"/>
              <a:buChar char="•"/>
              <a:tabLst/>
              <a:defRPr/>
            </a:pPr>
            <a:r>
              <a:rPr lang="es-ES" altLang="es-ES" sz="2600" dirty="0"/>
              <a:t>Seleccionar y utilizar herramientas de código libre de cara a la capacidad de observabilidad, control  y automatización requeridos. </a:t>
            </a:r>
          </a:p>
          <a:p>
            <a:pPr marL="457200" marR="0" lvl="0" indent="-457200" algn="just" defTabSz="554038" rtl="0" eaLnBrk="1" fontAlgn="base" latinLnBrk="0" hangingPunct="0">
              <a:lnSpc>
                <a:spcPct val="100000"/>
              </a:lnSpc>
              <a:spcBef>
                <a:spcPts val="3900"/>
              </a:spcBef>
              <a:spcAft>
                <a:spcPct val="0"/>
              </a:spcAft>
              <a:buClrTx/>
              <a:buSzTx/>
              <a:buFont typeface="Arial" panose="020B0604020202020204" pitchFamily="34" charset="0"/>
              <a:buChar char="•"/>
              <a:tabLst/>
              <a:defRPr/>
            </a:pPr>
            <a:r>
              <a:rPr lang="es-ES" altLang="es-ES" sz="2600" dirty="0"/>
              <a:t>Crear una interfaz donde se puedan acceder de manera centralizada las herramientas seleccionadas cuya integración permita explotar las ventajas de cada una. </a:t>
            </a:r>
          </a:p>
          <a:p>
            <a:pPr marL="457200" marR="0" lvl="0" indent="-457200" algn="just" defTabSz="554038" rtl="0" eaLnBrk="1" fontAlgn="base" latinLnBrk="0" hangingPunct="0">
              <a:lnSpc>
                <a:spcPct val="100000"/>
              </a:lnSpc>
              <a:spcBef>
                <a:spcPts val="3900"/>
              </a:spcBef>
              <a:spcAft>
                <a:spcPct val="0"/>
              </a:spcAft>
              <a:buClrTx/>
              <a:buSzTx/>
              <a:buFont typeface="Arial" panose="020B0604020202020204" pitchFamily="34" charset="0"/>
              <a:buChar char="•"/>
              <a:tabLst/>
              <a:defRPr/>
            </a:pPr>
            <a:r>
              <a:rPr lang="es-ES" altLang="es-ES" sz="2600" dirty="0"/>
              <a:t>Validar con los prototipos el funcionamiento transversal de la solución.</a:t>
            </a:r>
          </a:p>
        </p:txBody>
      </p:sp>
      <p:sp>
        <p:nvSpPr>
          <p:cNvPr id="8198" name="AutoShape 5">
            <a:extLst>
              <a:ext uri="{FF2B5EF4-FFF2-40B4-BE49-F238E27FC236}">
                <a16:creationId xmlns:a16="http://schemas.microsoft.com/office/drawing/2014/main" id="{AE41609C-3C8A-036D-1D19-D5BFA26939C8}"/>
              </a:ext>
            </a:extLst>
          </p:cNvPr>
          <p:cNvSpPr>
            <a:spLocks/>
          </p:cNvSpPr>
          <p:nvPr/>
        </p:nvSpPr>
        <p:spPr bwMode="auto">
          <a:xfrm>
            <a:off x="1461840" y="256382"/>
            <a:ext cx="10874375" cy="892175"/>
          </a:xfrm>
          <a:custGeom>
            <a:avLst/>
            <a:gdLst>
              <a:gd name="T0" fmla="*/ 5437188 w 21600"/>
              <a:gd name="T1" fmla="*/ 446087 h 21600"/>
              <a:gd name="T2" fmla="*/ 5437188 w 21600"/>
              <a:gd name="T3" fmla="*/ 446087 h 21600"/>
              <a:gd name="T4" fmla="*/ 5437188 w 21600"/>
              <a:gd name="T5" fmla="*/ 446087 h 21600"/>
              <a:gd name="T6" fmla="*/ 5437188 w 21600"/>
              <a:gd name="T7" fmla="*/ 446087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algn="ctr" defTabSz="379413">
              <a:defRPr sz="3600">
                <a:solidFill>
                  <a:srgbClr val="000000"/>
                </a:solidFill>
                <a:latin typeface="Helvetica Light" charset="0"/>
                <a:ea typeface="Helvetica Light" charset="0"/>
                <a:cs typeface="Helvetica Light" charset="0"/>
                <a:sym typeface="Helvetica Light" charset="0"/>
              </a:defRPr>
            </a:lvl1pPr>
            <a:lvl2pPr marL="742950" indent="-285750" algn="ctr" defTabSz="379413">
              <a:defRPr sz="3600">
                <a:solidFill>
                  <a:srgbClr val="000000"/>
                </a:solidFill>
                <a:latin typeface="Helvetica Light" charset="0"/>
                <a:ea typeface="Helvetica Light" charset="0"/>
                <a:cs typeface="Helvetica Light" charset="0"/>
                <a:sym typeface="Helvetica Light" charset="0"/>
              </a:defRPr>
            </a:lvl2pPr>
            <a:lvl3pPr marL="1143000" indent="-228600" algn="ctr" defTabSz="379413">
              <a:defRPr sz="3600">
                <a:solidFill>
                  <a:srgbClr val="000000"/>
                </a:solidFill>
                <a:latin typeface="Helvetica Light" charset="0"/>
                <a:ea typeface="Helvetica Light" charset="0"/>
                <a:cs typeface="Helvetica Light" charset="0"/>
                <a:sym typeface="Helvetica Light" charset="0"/>
              </a:defRPr>
            </a:lvl3pPr>
            <a:lvl4pPr marL="1600200" indent="-228600" algn="ctr" defTabSz="379413">
              <a:defRPr sz="3600">
                <a:solidFill>
                  <a:srgbClr val="000000"/>
                </a:solidFill>
                <a:latin typeface="Helvetica Light" charset="0"/>
                <a:ea typeface="Helvetica Light" charset="0"/>
                <a:cs typeface="Helvetica Light" charset="0"/>
                <a:sym typeface="Helvetica Light" charset="0"/>
              </a:defRPr>
            </a:lvl4pPr>
            <a:lvl5pPr marL="2057400" indent="-228600" algn="ctr" defTabSz="379413">
              <a:defRPr sz="3600">
                <a:solidFill>
                  <a:srgbClr val="000000"/>
                </a:solidFill>
                <a:latin typeface="Helvetica Light" charset="0"/>
                <a:ea typeface="Helvetica Light" charset="0"/>
                <a:cs typeface="Helvetica Light" charset="0"/>
                <a:sym typeface="Helvetica Light" charset="0"/>
              </a:defRPr>
            </a:lvl5pPr>
            <a:lvl6pPr marL="25146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379413"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0" marR="0" lvl="0" indent="0" algn="just" defTabSz="379413" rtl="0" eaLnBrk="1" fontAlgn="base" latinLnBrk="0" hangingPunct="0">
              <a:lnSpc>
                <a:spcPct val="100000"/>
              </a:lnSpc>
              <a:spcBef>
                <a:spcPct val="0"/>
              </a:spcBef>
              <a:spcAft>
                <a:spcPct val="0"/>
              </a:spcAft>
              <a:buClrTx/>
              <a:buSzTx/>
              <a:buFontTx/>
              <a:buNone/>
              <a:tabLst/>
              <a:defRPr/>
            </a:pPr>
            <a:r>
              <a:rPr kumimoji="0" lang="es-ES" altLang="es-ES" sz="5200" b="1" i="0" u="none" strike="noStrike" kern="1200" cap="none" spc="0" normalizeH="0" baseline="0" noProof="0" dirty="0">
                <a:ln>
                  <a:noFill/>
                </a:ln>
                <a:solidFill>
                  <a:srgbClr val="000000"/>
                </a:solidFill>
                <a:effectLst/>
                <a:uLnTx/>
                <a:uFillTx/>
                <a:latin typeface="Helvetica Light" charset="0"/>
                <a:sym typeface="Helvetica Light" charset="0"/>
              </a:rPr>
              <a:t>Planteamiento del Problema</a:t>
            </a:r>
            <a:endParaRPr kumimoji="0" lang="es-ES" altLang="es-ES" sz="3600" b="0" i="0" u="none" strike="noStrike" kern="1200" cap="none" spc="0" normalizeH="0" baseline="0" noProof="0" dirty="0">
              <a:ln>
                <a:noFill/>
              </a:ln>
              <a:solidFill>
                <a:srgbClr val="000000"/>
              </a:solidFill>
              <a:effectLst/>
              <a:uLnTx/>
              <a:uFillTx/>
              <a:latin typeface="Helvetica Light" charset="0"/>
              <a:sym typeface="Helvetica Light" charset="0"/>
            </a:endParaRPr>
          </a:p>
        </p:txBody>
      </p:sp>
      <p:sp>
        <p:nvSpPr>
          <p:cNvPr id="8199" name="AutoShape 6">
            <a:extLst>
              <a:ext uri="{FF2B5EF4-FFF2-40B4-BE49-F238E27FC236}">
                <a16:creationId xmlns:a16="http://schemas.microsoft.com/office/drawing/2014/main" id="{09A96D36-10CD-757F-FA9C-EAFCA7059A74}"/>
              </a:ext>
            </a:extLst>
          </p:cNvPr>
          <p:cNvSpPr>
            <a:spLocks/>
          </p:cNvSpPr>
          <p:nvPr/>
        </p:nvSpPr>
        <p:spPr bwMode="auto">
          <a:xfrm>
            <a:off x="1461839" y="1326554"/>
            <a:ext cx="10874375" cy="647700"/>
          </a:xfrm>
          <a:custGeom>
            <a:avLst/>
            <a:gdLst>
              <a:gd name="T0" fmla="*/ 3504406 w 21600"/>
              <a:gd name="T1" fmla="*/ 323850 h 21600"/>
              <a:gd name="T2" fmla="*/ 3504406 w 21600"/>
              <a:gd name="T3" fmla="*/ 323850 h 21600"/>
              <a:gd name="T4" fmla="*/ 3504406 w 21600"/>
              <a:gd name="T5" fmla="*/ 323850 h 21600"/>
              <a:gd name="T6" fmla="*/ 3504406 w 21600"/>
              <a:gd name="T7" fmla="*/ 32385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600"/>
                </a:lnTo>
                <a:lnTo>
                  <a:pt x="0" y="2160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lvl1pPr algn="ctr">
              <a:defRPr sz="3600">
                <a:solidFill>
                  <a:srgbClr val="000000"/>
                </a:solidFill>
                <a:latin typeface="Helvetica Light" charset="0"/>
                <a:ea typeface="Helvetica Light" charset="0"/>
                <a:cs typeface="Helvetica Light" charset="0"/>
                <a:sym typeface="Helvetica Light" charset="0"/>
              </a:defRPr>
            </a:lvl1pPr>
            <a:lvl2pPr marL="742950" indent="-285750" algn="ctr">
              <a:defRPr sz="3600">
                <a:solidFill>
                  <a:srgbClr val="000000"/>
                </a:solidFill>
                <a:latin typeface="Helvetica Light" charset="0"/>
                <a:ea typeface="Helvetica Light" charset="0"/>
                <a:cs typeface="Helvetica Light" charset="0"/>
                <a:sym typeface="Helvetica Light" charset="0"/>
              </a:defRPr>
            </a:lvl2pPr>
            <a:lvl3pPr marL="1143000" indent="-228600" algn="ctr">
              <a:defRPr sz="3600">
                <a:solidFill>
                  <a:srgbClr val="000000"/>
                </a:solidFill>
                <a:latin typeface="Helvetica Light" charset="0"/>
                <a:ea typeface="Helvetica Light" charset="0"/>
                <a:cs typeface="Helvetica Light" charset="0"/>
                <a:sym typeface="Helvetica Light" charset="0"/>
              </a:defRPr>
            </a:lvl3pPr>
            <a:lvl4pPr marL="1600200" indent="-228600" algn="ctr">
              <a:defRPr sz="3600">
                <a:solidFill>
                  <a:srgbClr val="000000"/>
                </a:solidFill>
                <a:latin typeface="Helvetica Light" charset="0"/>
                <a:ea typeface="Helvetica Light" charset="0"/>
                <a:cs typeface="Helvetica Light" charset="0"/>
                <a:sym typeface="Helvetica Light" charset="0"/>
              </a:defRPr>
            </a:lvl4pPr>
            <a:lvl5pPr marL="2057400" indent="-228600" algn="ctr">
              <a:defRPr sz="3600">
                <a:solidFill>
                  <a:srgbClr val="000000"/>
                </a:solidFill>
                <a:latin typeface="Helvetica Light" charset="0"/>
                <a:ea typeface="Helvetica Light" charset="0"/>
                <a:cs typeface="Helvetica Light" charset="0"/>
                <a:sym typeface="Helvetica Light" charset="0"/>
              </a:defRPr>
            </a:lvl5pPr>
            <a:lvl6pPr marL="25146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6pPr>
            <a:lvl7pPr marL="29718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7pPr>
            <a:lvl8pPr marL="34290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8pPr>
            <a:lvl9pPr marL="3886200" indent="-228600" algn="ctr" defTabSz="584200" eaLnBrk="0" fontAlgn="base" hangingPunct="0">
              <a:spcBef>
                <a:spcPct val="0"/>
              </a:spcBef>
              <a:spcAft>
                <a:spcPct val="0"/>
              </a:spcAft>
              <a:defRPr sz="3600">
                <a:solidFill>
                  <a:srgbClr val="000000"/>
                </a:solidFill>
                <a:latin typeface="Helvetica Light" charset="0"/>
                <a:ea typeface="Helvetica Light" charset="0"/>
                <a:cs typeface="Helvetica Light" charset="0"/>
                <a:sym typeface="Helvetica Light" charset="0"/>
              </a:defRPr>
            </a:lvl9pPr>
          </a:lstStyle>
          <a:p>
            <a:pPr marL="0" marR="0" lvl="0" indent="0" algn="just" defTabSz="584200" rtl="0" eaLnBrk="1" fontAlgn="base" latinLnBrk="0" hangingPunct="0">
              <a:lnSpc>
                <a:spcPct val="100000"/>
              </a:lnSpc>
              <a:spcBef>
                <a:spcPct val="0"/>
              </a:spcBef>
              <a:spcAft>
                <a:spcPct val="0"/>
              </a:spcAft>
              <a:buClrTx/>
              <a:buSzTx/>
              <a:buFontTx/>
              <a:buNone/>
              <a:tabLst/>
              <a:defRPr/>
            </a:pPr>
            <a:r>
              <a:rPr lang="es-ES" altLang="es-ES" sz="3200" dirty="0"/>
              <a:t>Objetivos Específicos del Trabajo Especial de Grado</a:t>
            </a:r>
            <a:endParaRPr kumimoji="0" lang="es-ES" altLang="es-ES" sz="3200" b="0" i="0" u="none" strike="noStrike" kern="1200" cap="none" spc="0" normalizeH="0" baseline="0" noProof="0" dirty="0">
              <a:ln>
                <a:noFill/>
              </a:ln>
              <a:solidFill>
                <a:srgbClr val="000000"/>
              </a:solidFill>
              <a:effectLst/>
              <a:uLnTx/>
              <a:uFillTx/>
              <a:latin typeface="Helvetica Light" charset="0"/>
              <a:sym typeface="Helvetica Light" charset="0"/>
            </a:endParaRPr>
          </a:p>
        </p:txBody>
      </p:sp>
    </p:spTree>
    <p:extLst>
      <p:ext uri="{BB962C8B-B14F-4D97-AF65-F5344CB8AC3E}">
        <p14:creationId xmlns:p14="http://schemas.microsoft.com/office/powerpoint/2010/main" val="691321417"/>
      </p:ext>
    </p:extLst>
  </p:cSld>
  <p:clrMapOvr>
    <a:masterClrMapping/>
  </p:clrMapOvr>
  <p:transition spd="med">
    <p:push/>
  </p:transition>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_rels/theme3.xml.rels><?xml version="1.0" encoding="UTF-8" standalone="yes"?>
<Relationships xmlns="http://schemas.openxmlformats.org/package/2006/relationships"><Relationship Id="rId1" Type="http://schemas.openxmlformats.org/officeDocument/2006/relationships/image" Target="../media/image1.png"/></Relationships>
</file>

<file path=ppt/theme/_rels/theme4.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Office Theme">
  <a:themeElements>
    <a:clrScheme name="">
      <a:dk1>
        <a:srgbClr val="000000"/>
      </a:dk1>
      <a:lt1>
        <a:srgbClr val="FFFFFF"/>
      </a:lt1>
      <a:dk2>
        <a:srgbClr val="53585F"/>
      </a:dk2>
      <a:lt2>
        <a:srgbClr val="DCDEE0"/>
      </a:lt2>
      <a:accent1>
        <a:srgbClr val="0365C0"/>
      </a:accent1>
      <a:accent2>
        <a:srgbClr val="00882B"/>
      </a:accent2>
      <a:accent3>
        <a:srgbClr val="FFFFFF"/>
      </a:accent3>
      <a:accent4>
        <a:srgbClr val="000000"/>
      </a:accent4>
      <a:accent5>
        <a:srgbClr val="AAB8DC"/>
      </a:accent5>
      <a:accent6>
        <a:srgbClr val="007B26"/>
      </a:accent6>
      <a:hlink>
        <a:srgbClr val="0000FF"/>
      </a:hlink>
      <a:folHlink>
        <a:srgbClr val="FF00FF"/>
      </a:folHlink>
    </a:clrScheme>
    <a:fontScheme name="Office Theme">
      <a:majorFont>
        <a:latin typeface="Helvetica Light"/>
        <a:ea typeface="Helvetica Light"/>
        <a:cs typeface="Helvetica Light"/>
      </a:majorFont>
      <a:minorFont>
        <a:latin typeface="Helvetica Light"/>
        <a:ea typeface="Helvetica Light"/>
        <a:cs typeface="Helvetica Light"/>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miter lim="0"/>
          <a:headEnd type="none" w="med" len="med"/>
          <a:tailEnd type="none" w="med" len="med"/>
        </a:ln>
        <a:effectLst>
          <a:outerShdw blurRad="38100" dist="25400" dir="5400000" algn="ctr" rotWithShape="0">
            <a:srgbClr val="000000">
              <a:alpha val="50000"/>
            </a:srgbClr>
          </a:outerShdw>
        </a:effectLst>
      </a:spPr>
      <a:bodyPr vert="horz" wrap="square" lIns="50800" tIns="50800" rIns="50800" bIns="50800" numCol="1" anchor="ctr" anchorCtr="0" compatLnSpc="1">
        <a:prstTxWarp prst="textNoShape">
          <a:avLst/>
        </a:prstTxWarp>
      </a:bodyPr>
      <a:lstStyle>
        <a:defPPr marL="228600" marR="0" indent="0" algn="ctr" defTabSz="584200" rtl="0" eaLnBrk="1" fontAlgn="base" latinLnBrk="0" hangingPunct="0">
          <a:lnSpc>
            <a:spcPct val="100000"/>
          </a:lnSpc>
          <a:spcBef>
            <a:spcPct val="0"/>
          </a:spcBef>
          <a:spcAft>
            <a:spcPct val="0"/>
          </a:spcAft>
          <a:buClrTx/>
          <a:buSzTx/>
          <a:buFontTx/>
          <a:buNone/>
          <a:tabLst/>
          <a:defRPr kumimoji="0" lang="es-ES" altLang="es-ES" sz="3600" b="0" i="0" u="none" strike="noStrike" cap="none" normalizeH="0" baseline="0" smtClean="0">
            <a:ln>
              <a:noFill/>
            </a:ln>
            <a:solidFill>
              <a:srgbClr val="000000"/>
            </a:solidFill>
            <a:effectLst/>
            <a:latin typeface="Helvetica Light" charset="0"/>
            <a:ea typeface="Helvetica Light" charset="0"/>
            <a:cs typeface="Helvetica Light" charset="0"/>
            <a:sym typeface="Helvetica Light"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miter lim="0"/>
          <a:headEnd type="none" w="med" len="med"/>
          <a:tailEnd type="none" w="med" len="med"/>
        </a:ln>
        <a:effectLst>
          <a:outerShdw blurRad="38100" dist="25400" dir="5400000" algn="ctr" rotWithShape="0">
            <a:srgbClr val="000000">
              <a:alpha val="50000"/>
            </a:srgbClr>
          </a:outerShdw>
        </a:effectLst>
      </a:spPr>
      <a:bodyPr vert="horz" wrap="square" lIns="50800" tIns="50800" rIns="50800" bIns="50800" numCol="1" anchor="ctr" anchorCtr="0" compatLnSpc="1">
        <a:prstTxWarp prst="textNoShape">
          <a:avLst/>
        </a:prstTxWarp>
      </a:bodyPr>
      <a:lstStyle>
        <a:defPPr marL="228600" marR="0" indent="0" algn="ctr" defTabSz="584200" rtl="0" eaLnBrk="1" fontAlgn="base" latinLnBrk="0" hangingPunct="0">
          <a:lnSpc>
            <a:spcPct val="100000"/>
          </a:lnSpc>
          <a:spcBef>
            <a:spcPct val="0"/>
          </a:spcBef>
          <a:spcAft>
            <a:spcPct val="0"/>
          </a:spcAft>
          <a:buClrTx/>
          <a:buSzTx/>
          <a:buFontTx/>
          <a:buNone/>
          <a:tabLst/>
          <a:defRPr kumimoji="0" lang="es-ES" altLang="es-ES" sz="3600" b="0" i="0" u="none" strike="noStrike" cap="none" normalizeH="0" baseline="0" smtClean="0">
            <a:ln>
              <a:noFill/>
            </a:ln>
            <a:solidFill>
              <a:srgbClr val="000000"/>
            </a:solidFill>
            <a:effectLst/>
            <a:latin typeface="Helvetica Light" charset="0"/>
            <a:ea typeface="Helvetica Light" charset="0"/>
            <a:cs typeface="Helvetica Light" charset="0"/>
            <a:sym typeface="Helvetica Light" charset="0"/>
          </a:defRPr>
        </a:defPPr>
      </a:lst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53585F"/>
      </a:dk2>
      <a:lt2>
        <a:srgbClr val="DCDEE0"/>
      </a:lt2>
      <a:accent1>
        <a:srgbClr val="0365C0"/>
      </a:accent1>
      <a:accent2>
        <a:srgbClr val="00882B"/>
      </a:accent2>
      <a:accent3>
        <a:srgbClr val="FFFFFF"/>
      </a:accent3>
      <a:accent4>
        <a:srgbClr val="000000"/>
      </a:accent4>
      <a:accent5>
        <a:srgbClr val="AAB8DC"/>
      </a:accent5>
      <a:accent6>
        <a:srgbClr val="007B26"/>
      </a:accent6>
      <a:hlink>
        <a:srgbClr val="0000FF"/>
      </a:hlink>
      <a:folHlink>
        <a:srgbClr val="FF00FF"/>
      </a:folHlink>
    </a:clrScheme>
    <a:fontScheme name="Office Theme">
      <a:majorFont>
        <a:latin typeface="Helvetica Light"/>
        <a:ea typeface="Helvetica Light"/>
        <a:cs typeface="Helvetica Light"/>
      </a:majorFont>
      <a:minorFont>
        <a:latin typeface="Helvetica Light"/>
        <a:ea typeface="Helvetica Light"/>
        <a:cs typeface="Helvetica Light"/>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miter lim="0"/>
          <a:headEnd type="none" w="med" len="med"/>
          <a:tailEnd type="none" w="med" len="med"/>
        </a:ln>
        <a:effectLst>
          <a:outerShdw blurRad="38100" dist="25400" dir="5400000" algn="ctr" rotWithShape="0">
            <a:srgbClr val="000000">
              <a:alpha val="50000"/>
            </a:srgbClr>
          </a:outerShdw>
        </a:effectLst>
      </a:spPr>
      <a:bodyPr vert="horz" wrap="square" lIns="50800" tIns="50800" rIns="50800" bIns="50800" numCol="1" anchor="ctr" anchorCtr="0" compatLnSpc="1">
        <a:prstTxWarp prst="textNoShape">
          <a:avLst/>
        </a:prstTxWarp>
      </a:bodyPr>
      <a:lstStyle>
        <a:defPPr marL="228600" marR="0" indent="0" algn="ctr" defTabSz="584200" rtl="0" eaLnBrk="1" fontAlgn="base" latinLnBrk="0" hangingPunct="0">
          <a:lnSpc>
            <a:spcPct val="100000"/>
          </a:lnSpc>
          <a:spcBef>
            <a:spcPct val="0"/>
          </a:spcBef>
          <a:spcAft>
            <a:spcPct val="0"/>
          </a:spcAft>
          <a:buClrTx/>
          <a:buSzTx/>
          <a:buFontTx/>
          <a:buNone/>
          <a:tabLst/>
          <a:defRPr kumimoji="0" lang="es-ES" altLang="es-ES" sz="3600" b="0" i="0" u="none" strike="noStrike" cap="none" normalizeH="0" baseline="0" smtClean="0">
            <a:ln>
              <a:noFill/>
            </a:ln>
            <a:solidFill>
              <a:srgbClr val="000000"/>
            </a:solidFill>
            <a:effectLst/>
            <a:latin typeface="Helvetica Light" charset="0"/>
            <a:ea typeface="Helvetica Light" charset="0"/>
            <a:cs typeface="Helvetica Light" charset="0"/>
            <a:sym typeface="Helvetica Light"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miter lim="0"/>
          <a:headEnd type="none" w="med" len="med"/>
          <a:tailEnd type="none" w="med" len="med"/>
        </a:ln>
        <a:effectLst>
          <a:outerShdw blurRad="38100" dist="25400" dir="5400000" algn="ctr" rotWithShape="0">
            <a:srgbClr val="000000">
              <a:alpha val="50000"/>
            </a:srgbClr>
          </a:outerShdw>
        </a:effectLst>
      </a:spPr>
      <a:bodyPr vert="horz" wrap="square" lIns="50800" tIns="50800" rIns="50800" bIns="50800" numCol="1" anchor="ctr" anchorCtr="0" compatLnSpc="1">
        <a:prstTxWarp prst="textNoShape">
          <a:avLst/>
        </a:prstTxWarp>
      </a:bodyPr>
      <a:lstStyle>
        <a:defPPr marL="228600" marR="0" indent="0" algn="ctr" defTabSz="584200" rtl="0" eaLnBrk="1" fontAlgn="base" latinLnBrk="0" hangingPunct="0">
          <a:lnSpc>
            <a:spcPct val="100000"/>
          </a:lnSpc>
          <a:spcBef>
            <a:spcPct val="0"/>
          </a:spcBef>
          <a:spcAft>
            <a:spcPct val="0"/>
          </a:spcAft>
          <a:buClrTx/>
          <a:buSzTx/>
          <a:buFontTx/>
          <a:buNone/>
          <a:tabLst/>
          <a:defRPr kumimoji="0" lang="es-ES" altLang="es-ES" sz="3600" b="0" i="0" u="none" strike="noStrike" cap="none" normalizeH="0" baseline="0" smtClean="0">
            <a:ln>
              <a:noFill/>
            </a:ln>
            <a:solidFill>
              <a:srgbClr val="000000"/>
            </a:solidFill>
            <a:effectLst/>
            <a:latin typeface="Helvetica Light" charset="0"/>
            <a:ea typeface="Helvetica Light" charset="0"/>
            <a:cs typeface="Helvetica Light" charset="0"/>
            <a:sym typeface="Helvetica Light" charset="0"/>
          </a:defRPr>
        </a:defPPr>
      </a:lst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
      <a:dk1>
        <a:srgbClr val="000000"/>
      </a:dk1>
      <a:lt1>
        <a:srgbClr val="FFFFFF"/>
      </a:lt1>
      <a:dk2>
        <a:srgbClr val="53585F"/>
      </a:dk2>
      <a:lt2>
        <a:srgbClr val="DCDEE0"/>
      </a:lt2>
      <a:accent1>
        <a:srgbClr val="0365C0"/>
      </a:accent1>
      <a:accent2>
        <a:srgbClr val="00882B"/>
      </a:accent2>
      <a:accent3>
        <a:srgbClr val="FFFFFF"/>
      </a:accent3>
      <a:accent4>
        <a:srgbClr val="000000"/>
      </a:accent4>
      <a:accent5>
        <a:srgbClr val="AAB8DC"/>
      </a:accent5>
      <a:accent6>
        <a:srgbClr val="007B26"/>
      </a:accent6>
      <a:hlink>
        <a:srgbClr val="0000FF"/>
      </a:hlink>
      <a:folHlink>
        <a:srgbClr val="FF00FF"/>
      </a:folHlink>
    </a:clrScheme>
    <a:fontScheme name="Office Theme">
      <a:majorFont>
        <a:latin typeface="Helvetica Light"/>
        <a:ea typeface="Helvetica Light"/>
        <a:cs typeface="Helvetica Light"/>
      </a:majorFont>
      <a:minorFont>
        <a:latin typeface="Helvetica Light"/>
        <a:ea typeface="Helvetica Light"/>
        <a:cs typeface="Helvetica Light"/>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miter lim="0"/>
          <a:headEnd type="none" w="med" len="med"/>
          <a:tailEnd type="none" w="med" len="med"/>
        </a:ln>
        <a:effectLst>
          <a:outerShdw blurRad="38100" dist="25400" dir="5400000" algn="ctr" rotWithShape="0">
            <a:srgbClr val="000000">
              <a:alpha val="50000"/>
            </a:srgbClr>
          </a:outerShdw>
        </a:effectLst>
      </a:spPr>
      <a:bodyPr vert="horz" wrap="square" lIns="50800" tIns="50800" rIns="50800" bIns="50800" numCol="1" anchor="ctr" anchorCtr="0" compatLnSpc="1">
        <a:prstTxWarp prst="textNoShape">
          <a:avLst/>
        </a:prstTxWarp>
      </a:bodyPr>
      <a:lstStyle>
        <a:defPPr marL="228600" marR="0" indent="0" algn="ctr" defTabSz="584200" rtl="0" eaLnBrk="1" fontAlgn="base" latinLnBrk="0" hangingPunct="0">
          <a:lnSpc>
            <a:spcPct val="100000"/>
          </a:lnSpc>
          <a:spcBef>
            <a:spcPct val="0"/>
          </a:spcBef>
          <a:spcAft>
            <a:spcPct val="0"/>
          </a:spcAft>
          <a:buClrTx/>
          <a:buSzTx/>
          <a:buFontTx/>
          <a:buNone/>
          <a:tabLst/>
          <a:defRPr kumimoji="0" lang="es-ES" altLang="es-ES" sz="3600" b="0" i="0" u="none" strike="noStrike" cap="none" normalizeH="0" baseline="0" smtClean="0">
            <a:ln>
              <a:noFill/>
            </a:ln>
            <a:solidFill>
              <a:srgbClr val="000000"/>
            </a:solidFill>
            <a:effectLst/>
            <a:latin typeface="Helvetica Light" charset="0"/>
            <a:ea typeface="Helvetica Light" charset="0"/>
            <a:cs typeface="Helvetica Light" charset="0"/>
            <a:sym typeface="Helvetica Light"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miter lim="0"/>
          <a:headEnd type="none" w="med" len="med"/>
          <a:tailEnd type="none" w="med" len="med"/>
        </a:ln>
        <a:effectLst>
          <a:outerShdw blurRad="38100" dist="25400" dir="5400000" algn="ctr" rotWithShape="0">
            <a:srgbClr val="000000">
              <a:alpha val="50000"/>
            </a:srgbClr>
          </a:outerShdw>
        </a:effectLst>
      </a:spPr>
      <a:bodyPr vert="horz" wrap="square" lIns="50800" tIns="50800" rIns="50800" bIns="50800" numCol="1" anchor="ctr" anchorCtr="0" compatLnSpc="1">
        <a:prstTxWarp prst="textNoShape">
          <a:avLst/>
        </a:prstTxWarp>
      </a:bodyPr>
      <a:lstStyle>
        <a:defPPr marL="228600" marR="0" indent="0" algn="ctr" defTabSz="584200" rtl="0" eaLnBrk="1" fontAlgn="base" latinLnBrk="0" hangingPunct="0">
          <a:lnSpc>
            <a:spcPct val="100000"/>
          </a:lnSpc>
          <a:spcBef>
            <a:spcPct val="0"/>
          </a:spcBef>
          <a:spcAft>
            <a:spcPct val="0"/>
          </a:spcAft>
          <a:buClrTx/>
          <a:buSzTx/>
          <a:buFontTx/>
          <a:buNone/>
          <a:tabLst/>
          <a:defRPr kumimoji="0" lang="es-ES" altLang="es-ES" sz="3600" b="0" i="0" u="none" strike="noStrike" cap="none" normalizeH="0" baseline="0" smtClean="0">
            <a:ln>
              <a:noFill/>
            </a:ln>
            <a:solidFill>
              <a:srgbClr val="000000"/>
            </a:solidFill>
            <a:effectLst/>
            <a:latin typeface="Helvetica Light" charset="0"/>
            <a:ea typeface="Helvetica Light" charset="0"/>
            <a:cs typeface="Helvetica Light" charset="0"/>
            <a:sym typeface="Helvetica Light" charset="0"/>
          </a:defRPr>
        </a:defPPr>
      </a:lst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
      <a:dk1>
        <a:srgbClr val="000000"/>
      </a:dk1>
      <a:lt1>
        <a:srgbClr val="FFFFFF"/>
      </a:lt1>
      <a:dk2>
        <a:srgbClr val="53585F"/>
      </a:dk2>
      <a:lt2>
        <a:srgbClr val="DCDEE0"/>
      </a:lt2>
      <a:accent1>
        <a:srgbClr val="0365C0"/>
      </a:accent1>
      <a:accent2>
        <a:srgbClr val="00882B"/>
      </a:accent2>
      <a:accent3>
        <a:srgbClr val="FFFFFF"/>
      </a:accent3>
      <a:accent4>
        <a:srgbClr val="000000"/>
      </a:accent4>
      <a:accent5>
        <a:srgbClr val="AAB8DC"/>
      </a:accent5>
      <a:accent6>
        <a:srgbClr val="007B26"/>
      </a:accent6>
      <a:hlink>
        <a:srgbClr val="0000FF"/>
      </a:hlink>
      <a:folHlink>
        <a:srgbClr val="FF00FF"/>
      </a:folHlink>
    </a:clrScheme>
    <a:fontScheme name="Office Theme">
      <a:majorFont>
        <a:latin typeface="Helvetica Light"/>
        <a:ea typeface="Helvetica Light"/>
        <a:cs typeface="Helvetica Light"/>
      </a:majorFont>
      <a:minorFont>
        <a:latin typeface="Helvetica Light"/>
        <a:ea typeface="Helvetica Light"/>
        <a:cs typeface="Helvetica Light"/>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miter lim="0"/>
          <a:headEnd type="none" w="med" len="med"/>
          <a:tailEnd type="none" w="med" len="med"/>
        </a:ln>
        <a:effectLst>
          <a:outerShdw blurRad="38100" dist="25400" dir="5400000" algn="ctr" rotWithShape="0">
            <a:srgbClr val="000000">
              <a:alpha val="50000"/>
            </a:srgbClr>
          </a:outerShdw>
        </a:effectLst>
      </a:spPr>
      <a:bodyPr vert="horz" wrap="square" lIns="50800" tIns="50800" rIns="50800" bIns="50800" numCol="1" anchor="ctr" anchorCtr="0" compatLnSpc="1">
        <a:prstTxWarp prst="textNoShape">
          <a:avLst/>
        </a:prstTxWarp>
      </a:bodyPr>
      <a:lstStyle>
        <a:defPPr marL="228600" marR="0" indent="0" algn="ctr" defTabSz="584200" rtl="0" eaLnBrk="1" fontAlgn="base" latinLnBrk="0" hangingPunct="0">
          <a:lnSpc>
            <a:spcPct val="100000"/>
          </a:lnSpc>
          <a:spcBef>
            <a:spcPct val="0"/>
          </a:spcBef>
          <a:spcAft>
            <a:spcPct val="0"/>
          </a:spcAft>
          <a:buClrTx/>
          <a:buSzTx/>
          <a:buFontTx/>
          <a:buNone/>
          <a:tabLst/>
          <a:defRPr kumimoji="0" lang="es-ES" altLang="es-ES" sz="3600" b="0" i="0" u="none" strike="noStrike" cap="none" normalizeH="0" baseline="0" smtClean="0">
            <a:ln>
              <a:noFill/>
            </a:ln>
            <a:solidFill>
              <a:srgbClr val="000000"/>
            </a:solidFill>
            <a:effectLst/>
            <a:latin typeface="Helvetica Light" charset="0"/>
            <a:ea typeface="Helvetica Light" charset="0"/>
            <a:cs typeface="Helvetica Light" charset="0"/>
            <a:sym typeface="Helvetica Light"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miter lim="0"/>
          <a:headEnd type="none" w="med" len="med"/>
          <a:tailEnd type="none" w="med" len="med"/>
        </a:ln>
        <a:effectLst>
          <a:outerShdw blurRad="38100" dist="25400" dir="5400000" algn="ctr" rotWithShape="0">
            <a:srgbClr val="000000">
              <a:alpha val="50000"/>
            </a:srgbClr>
          </a:outerShdw>
        </a:effectLst>
      </a:spPr>
      <a:bodyPr vert="horz" wrap="square" lIns="50800" tIns="50800" rIns="50800" bIns="50800" numCol="1" anchor="ctr" anchorCtr="0" compatLnSpc="1">
        <a:prstTxWarp prst="textNoShape">
          <a:avLst/>
        </a:prstTxWarp>
      </a:bodyPr>
      <a:lstStyle>
        <a:defPPr marL="228600" marR="0" indent="0" algn="ctr" defTabSz="584200" rtl="0" eaLnBrk="1" fontAlgn="base" latinLnBrk="0" hangingPunct="0">
          <a:lnSpc>
            <a:spcPct val="100000"/>
          </a:lnSpc>
          <a:spcBef>
            <a:spcPct val="0"/>
          </a:spcBef>
          <a:spcAft>
            <a:spcPct val="0"/>
          </a:spcAft>
          <a:buClrTx/>
          <a:buSzTx/>
          <a:buFontTx/>
          <a:buNone/>
          <a:tabLst/>
          <a:defRPr kumimoji="0" lang="es-ES" altLang="es-ES" sz="3600" b="0" i="0" u="none" strike="noStrike" cap="none" normalizeH="0" baseline="0" smtClean="0">
            <a:ln>
              <a:noFill/>
            </a:ln>
            <a:solidFill>
              <a:srgbClr val="000000"/>
            </a:solidFill>
            <a:effectLst/>
            <a:latin typeface="Helvetica Light" charset="0"/>
            <a:ea typeface="Helvetica Light" charset="0"/>
            <a:cs typeface="Helvetica Light" charset="0"/>
            <a:sym typeface="Helvetica Light" charset="0"/>
          </a:defRPr>
        </a:defPPr>
      </a:lst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
      <a:dk1>
        <a:srgbClr val="000000"/>
      </a:dk1>
      <a:lt1>
        <a:srgbClr val="FFFFFF"/>
      </a:lt1>
      <a:dk2>
        <a:srgbClr val="53585F"/>
      </a:dk2>
      <a:lt2>
        <a:srgbClr val="DCDEE0"/>
      </a:lt2>
      <a:accent1>
        <a:srgbClr val="0365C0"/>
      </a:accent1>
      <a:accent2>
        <a:srgbClr val="00882B"/>
      </a:accent2>
      <a:accent3>
        <a:srgbClr val="FFFFFF"/>
      </a:accent3>
      <a:accent4>
        <a:srgbClr val="000000"/>
      </a:accent4>
      <a:accent5>
        <a:srgbClr val="AAB8DC"/>
      </a:accent5>
      <a:accent6>
        <a:srgbClr val="007B26"/>
      </a:accent6>
      <a:hlink>
        <a:srgbClr val="0000FF"/>
      </a:hlink>
      <a:folHlink>
        <a:srgbClr val="FF00FF"/>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
    <a:dk1>
      <a:srgbClr val="000000"/>
    </a:dk1>
    <a:lt1>
      <a:srgbClr val="FFFFFF"/>
    </a:lt1>
    <a:dk2>
      <a:srgbClr val="53585F"/>
    </a:dk2>
    <a:lt2>
      <a:srgbClr val="DCDEE0"/>
    </a:lt2>
    <a:accent1>
      <a:srgbClr val="0365C0"/>
    </a:accent1>
    <a:accent2>
      <a:srgbClr val="00882B"/>
    </a:accent2>
    <a:accent3>
      <a:srgbClr val="FFFFFF"/>
    </a:accent3>
    <a:accent4>
      <a:srgbClr val="000000"/>
    </a:accent4>
    <a:accent5>
      <a:srgbClr val="AAB8DC"/>
    </a:accent5>
    <a:accent6>
      <a:srgbClr val="007B26"/>
    </a:accent6>
    <a:hlink>
      <a:srgbClr val="0000FF"/>
    </a:hlink>
    <a:folHlink>
      <a:srgbClr val="FF00FF"/>
    </a:folHlink>
  </a:clrScheme>
</a:themeOverride>
</file>

<file path=ppt/theme/themeOverride2.xml><?xml version="1.0" encoding="utf-8"?>
<a:themeOverride xmlns:a="http://schemas.openxmlformats.org/drawingml/2006/main">
  <a:clrScheme name="">
    <a:dk1>
      <a:srgbClr val="000000"/>
    </a:dk1>
    <a:lt1>
      <a:srgbClr val="FFFFFF"/>
    </a:lt1>
    <a:dk2>
      <a:srgbClr val="53585F"/>
    </a:dk2>
    <a:lt2>
      <a:srgbClr val="DCDEE0"/>
    </a:lt2>
    <a:accent1>
      <a:srgbClr val="0365C0"/>
    </a:accent1>
    <a:accent2>
      <a:srgbClr val="00882B"/>
    </a:accent2>
    <a:accent3>
      <a:srgbClr val="FFFFFF"/>
    </a:accent3>
    <a:accent4>
      <a:srgbClr val="000000"/>
    </a:accent4>
    <a:accent5>
      <a:srgbClr val="AAB8DC"/>
    </a:accent5>
    <a:accent6>
      <a:srgbClr val="007B26"/>
    </a:accent6>
    <a:hlink>
      <a:srgbClr val="0000FF"/>
    </a:hlink>
    <a:folHlink>
      <a:srgbClr val="FF00FF"/>
    </a:folHlink>
  </a:clrScheme>
</a:themeOverride>
</file>

<file path=ppt/theme/themeOverride3.xml><?xml version="1.0" encoding="utf-8"?>
<a:themeOverride xmlns:a="http://schemas.openxmlformats.org/drawingml/2006/main">
  <a:clrScheme name="">
    <a:dk1>
      <a:srgbClr val="000000"/>
    </a:dk1>
    <a:lt1>
      <a:srgbClr val="FFFFFF"/>
    </a:lt1>
    <a:dk2>
      <a:srgbClr val="53585F"/>
    </a:dk2>
    <a:lt2>
      <a:srgbClr val="DCDEE0"/>
    </a:lt2>
    <a:accent1>
      <a:srgbClr val="0365C0"/>
    </a:accent1>
    <a:accent2>
      <a:srgbClr val="00882B"/>
    </a:accent2>
    <a:accent3>
      <a:srgbClr val="FFFFFF"/>
    </a:accent3>
    <a:accent4>
      <a:srgbClr val="000000"/>
    </a:accent4>
    <a:accent5>
      <a:srgbClr val="AAB8DC"/>
    </a:accent5>
    <a:accent6>
      <a:srgbClr val="007B26"/>
    </a:accent6>
    <a:hlink>
      <a:srgbClr val="0000FF"/>
    </a:hlink>
    <a:folHlink>
      <a:srgbClr val="FF00FF"/>
    </a:folHlink>
  </a:clrScheme>
</a:themeOverride>
</file>

<file path=ppt/theme/themeOverride4.xml><?xml version="1.0" encoding="utf-8"?>
<a:themeOverride xmlns:a="http://schemas.openxmlformats.org/drawingml/2006/main">
  <a:clrScheme name="">
    <a:dk1>
      <a:srgbClr val="000000"/>
    </a:dk1>
    <a:lt1>
      <a:srgbClr val="FFFFFF"/>
    </a:lt1>
    <a:dk2>
      <a:srgbClr val="53585F"/>
    </a:dk2>
    <a:lt2>
      <a:srgbClr val="DCDEE0"/>
    </a:lt2>
    <a:accent1>
      <a:srgbClr val="0365C0"/>
    </a:accent1>
    <a:accent2>
      <a:srgbClr val="00882B"/>
    </a:accent2>
    <a:accent3>
      <a:srgbClr val="FFFFFF"/>
    </a:accent3>
    <a:accent4>
      <a:srgbClr val="000000"/>
    </a:accent4>
    <a:accent5>
      <a:srgbClr val="AAB8DC"/>
    </a:accent5>
    <a:accent6>
      <a:srgbClr val="007B26"/>
    </a:accent6>
    <a:hlink>
      <a:srgbClr val="0000FF"/>
    </a:hlink>
    <a:folHlink>
      <a:srgbClr val="FF00FF"/>
    </a:folHlink>
  </a:clrScheme>
</a:themeOverride>
</file>

<file path=ppt/theme/themeOverride5.xml><?xml version="1.0" encoding="utf-8"?>
<a:themeOverride xmlns:a="http://schemas.openxmlformats.org/drawingml/2006/main">
  <a:clrScheme name="">
    <a:dk1>
      <a:srgbClr val="000000"/>
    </a:dk1>
    <a:lt1>
      <a:srgbClr val="FFFFFF"/>
    </a:lt1>
    <a:dk2>
      <a:srgbClr val="53585F"/>
    </a:dk2>
    <a:lt2>
      <a:srgbClr val="DCDEE0"/>
    </a:lt2>
    <a:accent1>
      <a:srgbClr val="0365C0"/>
    </a:accent1>
    <a:accent2>
      <a:srgbClr val="00882B"/>
    </a:accent2>
    <a:accent3>
      <a:srgbClr val="FFFFFF"/>
    </a:accent3>
    <a:accent4>
      <a:srgbClr val="000000"/>
    </a:accent4>
    <a:accent5>
      <a:srgbClr val="AAB8DC"/>
    </a:accent5>
    <a:accent6>
      <a:srgbClr val="007B26"/>
    </a:accent6>
    <a:hlink>
      <a:srgbClr val="0000FF"/>
    </a:hlink>
    <a:folHlink>
      <a:srgbClr val="FF00FF"/>
    </a:folHlink>
  </a:clrScheme>
</a:themeOverride>
</file>

<file path=ppt/theme/themeOverride6.xml><?xml version="1.0" encoding="utf-8"?>
<a:themeOverride xmlns:a="http://schemas.openxmlformats.org/drawingml/2006/main">
  <a:clrScheme name="">
    <a:dk1>
      <a:srgbClr val="000000"/>
    </a:dk1>
    <a:lt1>
      <a:srgbClr val="FFFFFF"/>
    </a:lt1>
    <a:dk2>
      <a:srgbClr val="53585F"/>
    </a:dk2>
    <a:lt2>
      <a:srgbClr val="DCDEE0"/>
    </a:lt2>
    <a:accent1>
      <a:srgbClr val="0365C0"/>
    </a:accent1>
    <a:accent2>
      <a:srgbClr val="00882B"/>
    </a:accent2>
    <a:accent3>
      <a:srgbClr val="FFFFFF"/>
    </a:accent3>
    <a:accent4>
      <a:srgbClr val="000000"/>
    </a:accent4>
    <a:accent5>
      <a:srgbClr val="AAB8DC"/>
    </a:accent5>
    <a:accent6>
      <a:srgbClr val="007B26"/>
    </a:accent6>
    <a:hlink>
      <a:srgbClr val="0000FF"/>
    </a:hlink>
    <a:folHlink>
      <a:srgbClr val="FF00FF"/>
    </a:folHlink>
  </a:clrScheme>
</a:themeOverride>
</file>

<file path=ppt/theme/themeOverride7.xml><?xml version="1.0" encoding="utf-8"?>
<a:themeOverride xmlns:a="http://schemas.openxmlformats.org/drawingml/2006/main">
  <a:clrScheme name="">
    <a:dk1>
      <a:srgbClr val="000000"/>
    </a:dk1>
    <a:lt1>
      <a:srgbClr val="FFFFFF"/>
    </a:lt1>
    <a:dk2>
      <a:srgbClr val="53585F"/>
    </a:dk2>
    <a:lt2>
      <a:srgbClr val="DCDEE0"/>
    </a:lt2>
    <a:accent1>
      <a:srgbClr val="0365C0"/>
    </a:accent1>
    <a:accent2>
      <a:srgbClr val="00882B"/>
    </a:accent2>
    <a:accent3>
      <a:srgbClr val="FFFFFF"/>
    </a:accent3>
    <a:accent4>
      <a:srgbClr val="000000"/>
    </a:accent4>
    <a:accent5>
      <a:srgbClr val="AAB8DC"/>
    </a:accent5>
    <a:accent6>
      <a:srgbClr val="007B26"/>
    </a:accent6>
    <a:hlink>
      <a:srgbClr val="0000FF"/>
    </a:hlink>
    <a:folHlink>
      <a:srgbClr val="FF00FF"/>
    </a:folHlink>
  </a:clrScheme>
</a:themeOverride>
</file>

<file path=ppt/theme/themeOverride8.xml><?xml version="1.0" encoding="utf-8"?>
<a:themeOverride xmlns:a="http://schemas.openxmlformats.org/drawingml/2006/main">
  <a:clrScheme name="">
    <a:dk1>
      <a:srgbClr val="000000"/>
    </a:dk1>
    <a:lt1>
      <a:srgbClr val="FFFFFF"/>
    </a:lt1>
    <a:dk2>
      <a:srgbClr val="53585F"/>
    </a:dk2>
    <a:lt2>
      <a:srgbClr val="DCDEE0"/>
    </a:lt2>
    <a:accent1>
      <a:srgbClr val="0365C0"/>
    </a:accent1>
    <a:accent2>
      <a:srgbClr val="00882B"/>
    </a:accent2>
    <a:accent3>
      <a:srgbClr val="FFFFFF"/>
    </a:accent3>
    <a:accent4>
      <a:srgbClr val="000000"/>
    </a:accent4>
    <a:accent5>
      <a:srgbClr val="AAB8DC"/>
    </a:accent5>
    <a:accent6>
      <a:srgbClr val="007B26"/>
    </a:accent6>
    <a:hlink>
      <a:srgbClr val="0000FF"/>
    </a:hlink>
    <a:folHlink>
      <a:srgbClr val="FF00FF"/>
    </a:folHlink>
  </a:clrScheme>
</a:themeOverride>
</file>

<file path=ppt/theme/themeOverride9.xml><?xml version="1.0" encoding="utf-8"?>
<a:themeOverride xmlns:a="http://schemas.openxmlformats.org/drawingml/2006/main">
  <a:clrScheme name="">
    <a:dk1>
      <a:srgbClr val="000000"/>
    </a:dk1>
    <a:lt1>
      <a:srgbClr val="FFFFFF"/>
    </a:lt1>
    <a:dk2>
      <a:srgbClr val="53585F"/>
    </a:dk2>
    <a:lt2>
      <a:srgbClr val="DCDEE0"/>
    </a:lt2>
    <a:accent1>
      <a:srgbClr val="0365C0"/>
    </a:accent1>
    <a:accent2>
      <a:srgbClr val="00882B"/>
    </a:accent2>
    <a:accent3>
      <a:srgbClr val="FFFFFF"/>
    </a:accent3>
    <a:accent4>
      <a:srgbClr val="000000"/>
    </a:accent4>
    <a:accent5>
      <a:srgbClr val="AAB8DC"/>
    </a:accent5>
    <a:accent6>
      <a:srgbClr val="007B26"/>
    </a:accent6>
    <a:hlink>
      <a:srgbClr val="0000FF"/>
    </a:hlink>
    <a:folHlink>
      <a:srgbClr val="FF00FF"/>
    </a:folHlink>
  </a:clrScheme>
</a:themeOverride>
</file>

<file path=docProps/app.xml><?xml version="1.0" encoding="utf-8"?>
<Properties xmlns="http://schemas.openxmlformats.org/officeDocument/2006/extended-properties" xmlns:vt="http://schemas.openxmlformats.org/officeDocument/2006/docPropsVTypes">
  <TotalTime>1172</TotalTime>
  <Words>3054</Words>
  <Application>Microsoft Office PowerPoint</Application>
  <PresentationFormat>Custom</PresentationFormat>
  <Paragraphs>283</Paragraphs>
  <Slides>50</Slides>
  <Notes>33</Notes>
  <HiddenSlides>0</HiddenSlides>
  <MMClips>0</MMClips>
  <ScaleCrop>false</ScaleCrop>
  <HeadingPairs>
    <vt:vector size="8" baseType="variant">
      <vt:variant>
        <vt:lpstr>Fonts Used</vt:lpstr>
      </vt:variant>
      <vt:variant>
        <vt:i4>7</vt:i4>
      </vt:variant>
      <vt:variant>
        <vt:lpstr>Theme</vt:lpstr>
      </vt:variant>
      <vt:variant>
        <vt:i4>4</vt:i4>
      </vt:variant>
      <vt:variant>
        <vt:lpstr>Embedded OLE Servers</vt:lpstr>
      </vt:variant>
      <vt:variant>
        <vt:i4>1</vt:i4>
      </vt:variant>
      <vt:variant>
        <vt:lpstr>Slide Titles</vt:lpstr>
      </vt:variant>
      <vt:variant>
        <vt:i4>50</vt:i4>
      </vt:variant>
    </vt:vector>
  </HeadingPairs>
  <TitlesOfParts>
    <vt:vector size="62" baseType="lpstr">
      <vt:lpstr>Arial</vt:lpstr>
      <vt:lpstr>Avenir</vt:lpstr>
      <vt:lpstr>Courier New</vt:lpstr>
      <vt:lpstr>Helvetica</vt:lpstr>
      <vt:lpstr>Helvetica Light</vt:lpstr>
      <vt:lpstr>Helvetica Neue</vt:lpstr>
      <vt:lpstr>Times</vt:lpstr>
      <vt:lpstr>Office Theme</vt:lpstr>
      <vt:lpstr>Office Theme</vt:lpstr>
      <vt:lpstr>Office Theme</vt:lpstr>
      <vt:lpstr>Office Theme</vt:lpstr>
      <vt:lpstr>Chart</vt:lpstr>
      <vt:lpstr>Herramienta de Automatización, Monitoreo y Análisis de Componentes y Artefactos basados en el Internet de las Cosas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Preguntas</vt:lpstr>
      <vt:lpstr>Muchas gracias por su atención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Gateway de Internet de las Cosas Optimizado para Computación en la Niebla bajo Ambientes Domoticos</dc:title>
  <dc:creator>Pedro Luis Boll Lugo</dc:creator>
  <cp:lastModifiedBy>Pedro Luis Boll Lugo</cp:lastModifiedBy>
  <cp:revision>37</cp:revision>
  <dcterms:modified xsi:type="dcterms:W3CDTF">2024-03-31T23:06:53Z</dcterms:modified>
</cp:coreProperties>
</file>